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2" r:id="rId6"/>
    <p:sldId id="260" r:id="rId7"/>
    <p:sldId id="263" r:id="rId8"/>
    <p:sldId id="264"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uber, Alice" initials="GA" lastIdx="17" clrIdx="0">
    <p:extLst>
      <p:ext uri="{19B8F6BF-5375-455C-9EA6-DF929625EA0E}">
        <p15:presenceInfo xmlns:p15="http://schemas.microsoft.com/office/powerpoint/2012/main" userId="S-1-5-21-3638028910-208916463-1810113890-551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94660"/>
  </p:normalViewPr>
  <p:slideViewPr>
    <p:cSldViewPr snapToGrid="0">
      <p:cViewPr varScale="1">
        <p:scale>
          <a:sx n="93" d="100"/>
          <a:sy n="93" d="100"/>
        </p:scale>
        <p:origin x="72"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63E157-3CF2-4873-A48D-D48593F124EA}" type="datetimeFigureOut">
              <a:rPr lang="de-DE" smtClean="0"/>
              <a:t>22.12.2020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F76A1E-0F55-4DA7-9B72-131FF66E67FA}" type="slidenum">
              <a:rPr lang="de-DE" smtClean="0"/>
              <a:t>‹Nr.›</a:t>
            </a:fld>
            <a:endParaRPr lang="de-DE"/>
          </a:p>
        </p:txBody>
      </p:sp>
    </p:spTree>
    <p:extLst>
      <p:ext uri="{BB962C8B-B14F-4D97-AF65-F5344CB8AC3E}">
        <p14:creationId xmlns:p14="http://schemas.microsoft.com/office/powerpoint/2010/main" val="911679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AF76A1E-0F55-4DA7-9B72-131FF66E67FA}" type="slidenum">
              <a:rPr lang="de-DE" smtClean="0"/>
              <a:t>1</a:t>
            </a:fld>
            <a:endParaRPr lang="de-DE"/>
          </a:p>
        </p:txBody>
      </p:sp>
    </p:spTree>
    <p:extLst>
      <p:ext uri="{BB962C8B-B14F-4D97-AF65-F5344CB8AC3E}">
        <p14:creationId xmlns:p14="http://schemas.microsoft.com/office/powerpoint/2010/main" val="3525427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Komma</a:t>
            </a:r>
            <a:r>
              <a:rPr lang="de-DE" baseline="0" dirty="0"/>
              <a:t> gesetzt</a:t>
            </a:r>
            <a:endParaRPr lang="de-DE" dirty="0"/>
          </a:p>
        </p:txBody>
      </p:sp>
      <p:sp>
        <p:nvSpPr>
          <p:cNvPr id="4" name="Foliennummernplatzhalter 3"/>
          <p:cNvSpPr>
            <a:spLocks noGrp="1"/>
          </p:cNvSpPr>
          <p:nvPr>
            <p:ph type="sldNum" sz="quarter" idx="10"/>
          </p:nvPr>
        </p:nvSpPr>
        <p:spPr/>
        <p:txBody>
          <a:bodyPr/>
          <a:lstStyle/>
          <a:p>
            <a:fld id="{0AF76A1E-0F55-4DA7-9B72-131FF66E67FA}" type="slidenum">
              <a:rPr lang="de-DE" smtClean="0"/>
              <a:t>3</a:t>
            </a:fld>
            <a:endParaRPr lang="de-DE"/>
          </a:p>
        </p:txBody>
      </p:sp>
    </p:spTree>
    <p:extLst>
      <p:ext uri="{BB962C8B-B14F-4D97-AF65-F5344CB8AC3E}">
        <p14:creationId xmlns:p14="http://schemas.microsoft.com/office/powerpoint/2010/main" val="1729819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AF76A1E-0F55-4DA7-9B72-131FF66E67FA}" type="slidenum">
              <a:rPr lang="de-DE" smtClean="0"/>
              <a:t>6</a:t>
            </a:fld>
            <a:endParaRPr lang="de-DE"/>
          </a:p>
        </p:txBody>
      </p:sp>
    </p:spTree>
    <p:extLst>
      <p:ext uri="{BB962C8B-B14F-4D97-AF65-F5344CB8AC3E}">
        <p14:creationId xmlns:p14="http://schemas.microsoft.com/office/powerpoint/2010/main" val="3467313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06F98C-9A74-42B7-8B37-2B96353D51A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F468AE9-9D73-4E4C-91FA-1E632C8722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515D63F0-77E4-425E-A3A3-AFCD66D85B78}"/>
              </a:ext>
            </a:extLst>
          </p:cNvPr>
          <p:cNvSpPr>
            <a:spLocks noGrp="1"/>
          </p:cNvSpPr>
          <p:nvPr>
            <p:ph type="dt" sz="half" idx="10"/>
          </p:nvPr>
        </p:nvSpPr>
        <p:spPr/>
        <p:txBody>
          <a:bodyPr/>
          <a:lstStyle/>
          <a:p>
            <a:fld id="{01B209B6-D33B-468B-AEDC-DA50475FAAE6}" type="datetimeFigureOut">
              <a:rPr lang="de-DE" smtClean="0"/>
              <a:t>22.12.2020</a:t>
            </a:fld>
            <a:endParaRPr lang="de-DE"/>
          </a:p>
        </p:txBody>
      </p:sp>
      <p:sp>
        <p:nvSpPr>
          <p:cNvPr id="5" name="Fußzeilenplatzhalter 4">
            <a:extLst>
              <a:ext uri="{FF2B5EF4-FFF2-40B4-BE49-F238E27FC236}">
                <a16:creationId xmlns:a16="http://schemas.microsoft.com/office/drawing/2014/main" id="{C3DC58AE-B0BB-450F-96C3-FCD13ECA292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D394B2-1ABD-47CB-854F-BB7E59F2E8E7}"/>
              </a:ext>
            </a:extLst>
          </p:cNvPr>
          <p:cNvSpPr>
            <a:spLocks noGrp="1"/>
          </p:cNvSpPr>
          <p:nvPr>
            <p:ph type="sldNum" sz="quarter" idx="12"/>
          </p:nvPr>
        </p:nvSpPr>
        <p:spPr/>
        <p:txBody>
          <a:bodyPr/>
          <a:lstStyle/>
          <a:p>
            <a:fld id="{41C1848F-B912-43FF-B716-51D085B33356}" type="slidenum">
              <a:rPr lang="de-DE" smtClean="0"/>
              <a:t>‹Nr.›</a:t>
            </a:fld>
            <a:endParaRPr lang="de-DE"/>
          </a:p>
        </p:txBody>
      </p:sp>
    </p:spTree>
    <p:extLst>
      <p:ext uri="{BB962C8B-B14F-4D97-AF65-F5344CB8AC3E}">
        <p14:creationId xmlns:p14="http://schemas.microsoft.com/office/powerpoint/2010/main" val="1912239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C003FB-C458-4FBF-9B14-5C8858599938}"/>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CE7F24B-D3F3-4F30-B134-FE105FE034B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754A6AC-6599-40F4-A6B1-EC618D797D07}"/>
              </a:ext>
            </a:extLst>
          </p:cNvPr>
          <p:cNvSpPr>
            <a:spLocks noGrp="1"/>
          </p:cNvSpPr>
          <p:nvPr>
            <p:ph type="dt" sz="half" idx="10"/>
          </p:nvPr>
        </p:nvSpPr>
        <p:spPr/>
        <p:txBody>
          <a:bodyPr/>
          <a:lstStyle/>
          <a:p>
            <a:fld id="{01B209B6-D33B-468B-AEDC-DA50475FAAE6}" type="datetimeFigureOut">
              <a:rPr lang="de-DE" smtClean="0"/>
              <a:t>22.12.2020</a:t>
            </a:fld>
            <a:endParaRPr lang="de-DE"/>
          </a:p>
        </p:txBody>
      </p:sp>
      <p:sp>
        <p:nvSpPr>
          <p:cNvPr id="5" name="Fußzeilenplatzhalter 4">
            <a:extLst>
              <a:ext uri="{FF2B5EF4-FFF2-40B4-BE49-F238E27FC236}">
                <a16:creationId xmlns:a16="http://schemas.microsoft.com/office/drawing/2014/main" id="{60F6581F-3993-4C5E-805E-0AC0F40049B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741075D-B965-4F12-B750-81E342784C3D}"/>
              </a:ext>
            </a:extLst>
          </p:cNvPr>
          <p:cNvSpPr>
            <a:spLocks noGrp="1"/>
          </p:cNvSpPr>
          <p:nvPr>
            <p:ph type="sldNum" sz="quarter" idx="12"/>
          </p:nvPr>
        </p:nvSpPr>
        <p:spPr/>
        <p:txBody>
          <a:bodyPr/>
          <a:lstStyle/>
          <a:p>
            <a:fld id="{41C1848F-B912-43FF-B716-51D085B33356}" type="slidenum">
              <a:rPr lang="de-DE" smtClean="0"/>
              <a:t>‹Nr.›</a:t>
            </a:fld>
            <a:endParaRPr lang="de-DE"/>
          </a:p>
        </p:txBody>
      </p:sp>
    </p:spTree>
    <p:extLst>
      <p:ext uri="{BB962C8B-B14F-4D97-AF65-F5344CB8AC3E}">
        <p14:creationId xmlns:p14="http://schemas.microsoft.com/office/powerpoint/2010/main" val="596997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04538DF-18D3-41EE-BCC2-8D79C38DD8C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C003AFCE-EBF2-4394-B470-A51151636B2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54CD71E-4D8C-411A-AC26-B4CFA7083263}"/>
              </a:ext>
            </a:extLst>
          </p:cNvPr>
          <p:cNvSpPr>
            <a:spLocks noGrp="1"/>
          </p:cNvSpPr>
          <p:nvPr>
            <p:ph type="dt" sz="half" idx="10"/>
          </p:nvPr>
        </p:nvSpPr>
        <p:spPr/>
        <p:txBody>
          <a:bodyPr/>
          <a:lstStyle/>
          <a:p>
            <a:fld id="{01B209B6-D33B-468B-AEDC-DA50475FAAE6}" type="datetimeFigureOut">
              <a:rPr lang="de-DE" smtClean="0"/>
              <a:t>22.12.2020</a:t>
            </a:fld>
            <a:endParaRPr lang="de-DE"/>
          </a:p>
        </p:txBody>
      </p:sp>
      <p:sp>
        <p:nvSpPr>
          <p:cNvPr id="5" name="Fußzeilenplatzhalter 4">
            <a:extLst>
              <a:ext uri="{FF2B5EF4-FFF2-40B4-BE49-F238E27FC236}">
                <a16:creationId xmlns:a16="http://schemas.microsoft.com/office/drawing/2014/main" id="{628D81E7-F06E-47F5-A7C1-13C8B303AD4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5918719-B9F8-4DD8-B390-833617E17817}"/>
              </a:ext>
            </a:extLst>
          </p:cNvPr>
          <p:cNvSpPr>
            <a:spLocks noGrp="1"/>
          </p:cNvSpPr>
          <p:nvPr>
            <p:ph type="sldNum" sz="quarter" idx="12"/>
          </p:nvPr>
        </p:nvSpPr>
        <p:spPr/>
        <p:txBody>
          <a:bodyPr/>
          <a:lstStyle/>
          <a:p>
            <a:fld id="{41C1848F-B912-43FF-B716-51D085B33356}" type="slidenum">
              <a:rPr lang="de-DE" smtClean="0"/>
              <a:t>‹Nr.›</a:t>
            </a:fld>
            <a:endParaRPr lang="de-DE"/>
          </a:p>
        </p:txBody>
      </p:sp>
    </p:spTree>
    <p:extLst>
      <p:ext uri="{BB962C8B-B14F-4D97-AF65-F5344CB8AC3E}">
        <p14:creationId xmlns:p14="http://schemas.microsoft.com/office/powerpoint/2010/main" val="117326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9E30F9-1898-4A77-949A-66CA7B007EC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0F2D4F8-601A-4088-AB8A-6CAA35B804FA}"/>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9166A1B-25FE-4F37-9015-C2E4F8669A77}"/>
              </a:ext>
            </a:extLst>
          </p:cNvPr>
          <p:cNvSpPr>
            <a:spLocks noGrp="1"/>
          </p:cNvSpPr>
          <p:nvPr>
            <p:ph type="dt" sz="half" idx="10"/>
          </p:nvPr>
        </p:nvSpPr>
        <p:spPr/>
        <p:txBody>
          <a:bodyPr/>
          <a:lstStyle/>
          <a:p>
            <a:fld id="{01B209B6-D33B-468B-AEDC-DA50475FAAE6}" type="datetimeFigureOut">
              <a:rPr lang="de-DE" smtClean="0"/>
              <a:t>22.12.2020</a:t>
            </a:fld>
            <a:endParaRPr lang="de-DE"/>
          </a:p>
        </p:txBody>
      </p:sp>
      <p:sp>
        <p:nvSpPr>
          <p:cNvPr id="5" name="Fußzeilenplatzhalter 4">
            <a:extLst>
              <a:ext uri="{FF2B5EF4-FFF2-40B4-BE49-F238E27FC236}">
                <a16:creationId xmlns:a16="http://schemas.microsoft.com/office/drawing/2014/main" id="{A44257C3-A683-4C21-B27D-CF6CC7A2239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099270E-05A0-46F5-B109-88C05D6933B1}"/>
              </a:ext>
            </a:extLst>
          </p:cNvPr>
          <p:cNvSpPr>
            <a:spLocks noGrp="1"/>
          </p:cNvSpPr>
          <p:nvPr>
            <p:ph type="sldNum" sz="quarter" idx="12"/>
          </p:nvPr>
        </p:nvSpPr>
        <p:spPr/>
        <p:txBody>
          <a:bodyPr/>
          <a:lstStyle/>
          <a:p>
            <a:fld id="{41C1848F-B912-43FF-B716-51D085B33356}" type="slidenum">
              <a:rPr lang="de-DE" smtClean="0"/>
              <a:t>‹Nr.›</a:t>
            </a:fld>
            <a:endParaRPr lang="de-DE"/>
          </a:p>
        </p:txBody>
      </p:sp>
    </p:spTree>
    <p:extLst>
      <p:ext uri="{BB962C8B-B14F-4D97-AF65-F5344CB8AC3E}">
        <p14:creationId xmlns:p14="http://schemas.microsoft.com/office/powerpoint/2010/main" val="194956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EEE240-2853-47FE-8FCE-60E190492A7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6EACCB3-0C43-47C3-A7C6-5A54D76CA7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54C41CC-382E-4C2F-8118-9F81A36052B1}"/>
              </a:ext>
            </a:extLst>
          </p:cNvPr>
          <p:cNvSpPr>
            <a:spLocks noGrp="1"/>
          </p:cNvSpPr>
          <p:nvPr>
            <p:ph type="dt" sz="half" idx="10"/>
          </p:nvPr>
        </p:nvSpPr>
        <p:spPr/>
        <p:txBody>
          <a:bodyPr/>
          <a:lstStyle/>
          <a:p>
            <a:fld id="{01B209B6-D33B-468B-AEDC-DA50475FAAE6}" type="datetimeFigureOut">
              <a:rPr lang="de-DE" smtClean="0"/>
              <a:t>22.12.2020</a:t>
            </a:fld>
            <a:endParaRPr lang="de-DE"/>
          </a:p>
        </p:txBody>
      </p:sp>
      <p:sp>
        <p:nvSpPr>
          <p:cNvPr id="5" name="Fußzeilenplatzhalter 4">
            <a:extLst>
              <a:ext uri="{FF2B5EF4-FFF2-40B4-BE49-F238E27FC236}">
                <a16:creationId xmlns:a16="http://schemas.microsoft.com/office/drawing/2014/main" id="{16B5D781-0443-4349-B06B-344134C8D97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4766251-CF3F-40F3-A1F2-604EB5227693}"/>
              </a:ext>
            </a:extLst>
          </p:cNvPr>
          <p:cNvSpPr>
            <a:spLocks noGrp="1"/>
          </p:cNvSpPr>
          <p:nvPr>
            <p:ph type="sldNum" sz="quarter" idx="12"/>
          </p:nvPr>
        </p:nvSpPr>
        <p:spPr/>
        <p:txBody>
          <a:bodyPr/>
          <a:lstStyle/>
          <a:p>
            <a:fld id="{41C1848F-B912-43FF-B716-51D085B33356}" type="slidenum">
              <a:rPr lang="de-DE" smtClean="0"/>
              <a:t>‹Nr.›</a:t>
            </a:fld>
            <a:endParaRPr lang="de-DE"/>
          </a:p>
        </p:txBody>
      </p:sp>
    </p:spTree>
    <p:extLst>
      <p:ext uri="{BB962C8B-B14F-4D97-AF65-F5344CB8AC3E}">
        <p14:creationId xmlns:p14="http://schemas.microsoft.com/office/powerpoint/2010/main" val="3900980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A06B9E-6AA5-4B5F-B5E7-6358E30A658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BE3A409-7276-4D24-AAB1-5A9A0481073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4CFC6B4-9551-442E-8D7A-B17A1EEA310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BCF3A197-CC5D-4FD6-9277-6D16BD86F4E1}"/>
              </a:ext>
            </a:extLst>
          </p:cNvPr>
          <p:cNvSpPr>
            <a:spLocks noGrp="1"/>
          </p:cNvSpPr>
          <p:nvPr>
            <p:ph type="dt" sz="half" idx="10"/>
          </p:nvPr>
        </p:nvSpPr>
        <p:spPr/>
        <p:txBody>
          <a:bodyPr/>
          <a:lstStyle/>
          <a:p>
            <a:fld id="{01B209B6-D33B-468B-AEDC-DA50475FAAE6}" type="datetimeFigureOut">
              <a:rPr lang="de-DE" smtClean="0"/>
              <a:t>22.12.2020</a:t>
            </a:fld>
            <a:endParaRPr lang="de-DE"/>
          </a:p>
        </p:txBody>
      </p:sp>
      <p:sp>
        <p:nvSpPr>
          <p:cNvPr id="6" name="Fußzeilenplatzhalter 5">
            <a:extLst>
              <a:ext uri="{FF2B5EF4-FFF2-40B4-BE49-F238E27FC236}">
                <a16:creationId xmlns:a16="http://schemas.microsoft.com/office/drawing/2014/main" id="{3BDE514A-8CF0-4CF7-AF52-FF7191E60AF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1E5299B-E6D8-41B4-9655-7E39838E54D2}"/>
              </a:ext>
            </a:extLst>
          </p:cNvPr>
          <p:cNvSpPr>
            <a:spLocks noGrp="1"/>
          </p:cNvSpPr>
          <p:nvPr>
            <p:ph type="sldNum" sz="quarter" idx="12"/>
          </p:nvPr>
        </p:nvSpPr>
        <p:spPr/>
        <p:txBody>
          <a:bodyPr/>
          <a:lstStyle/>
          <a:p>
            <a:fld id="{41C1848F-B912-43FF-B716-51D085B33356}" type="slidenum">
              <a:rPr lang="de-DE" smtClean="0"/>
              <a:t>‹Nr.›</a:t>
            </a:fld>
            <a:endParaRPr lang="de-DE"/>
          </a:p>
        </p:txBody>
      </p:sp>
    </p:spTree>
    <p:extLst>
      <p:ext uri="{BB962C8B-B14F-4D97-AF65-F5344CB8AC3E}">
        <p14:creationId xmlns:p14="http://schemas.microsoft.com/office/powerpoint/2010/main" val="306079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185DBD-5BCC-40AF-99ED-95023F91D4CA}"/>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AE6DD28-36EF-474F-95FC-B0EE33B266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19508F4-2170-4160-B46F-361C77497626}"/>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88C93E3-23B1-49A2-A64C-409E666839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6CBC5F1-40C8-4E76-979C-072D57F1691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CA06733-CF28-4DE3-8D75-C990C0E42AB7}"/>
              </a:ext>
            </a:extLst>
          </p:cNvPr>
          <p:cNvSpPr>
            <a:spLocks noGrp="1"/>
          </p:cNvSpPr>
          <p:nvPr>
            <p:ph type="dt" sz="half" idx="10"/>
          </p:nvPr>
        </p:nvSpPr>
        <p:spPr/>
        <p:txBody>
          <a:bodyPr/>
          <a:lstStyle/>
          <a:p>
            <a:fld id="{01B209B6-D33B-468B-AEDC-DA50475FAAE6}" type="datetimeFigureOut">
              <a:rPr lang="de-DE" smtClean="0"/>
              <a:t>22.12.2020</a:t>
            </a:fld>
            <a:endParaRPr lang="de-DE"/>
          </a:p>
        </p:txBody>
      </p:sp>
      <p:sp>
        <p:nvSpPr>
          <p:cNvPr id="8" name="Fußzeilenplatzhalter 7">
            <a:extLst>
              <a:ext uri="{FF2B5EF4-FFF2-40B4-BE49-F238E27FC236}">
                <a16:creationId xmlns:a16="http://schemas.microsoft.com/office/drawing/2014/main" id="{02C664C9-1881-4E42-83D5-92CF58DB7975}"/>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4200578D-D92E-4F97-9CD3-E972320DC024}"/>
              </a:ext>
            </a:extLst>
          </p:cNvPr>
          <p:cNvSpPr>
            <a:spLocks noGrp="1"/>
          </p:cNvSpPr>
          <p:nvPr>
            <p:ph type="sldNum" sz="quarter" idx="12"/>
          </p:nvPr>
        </p:nvSpPr>
        <p:spPr/>
        <p:txBody>
          <a:bodyPr/>
          <a:lstStyle/>
          <a:p>
            <a:fld id="{41C1848F-B912-43FF-B716-51D085B33356}" type="slidenum">
              <a:rPr lang="de-DE" smtClean="0"/>
              <a:t>‹Nr.›</a:t>
            </a:fld>
            <a:endParaRPr lang="de-DE"/>
          </a:p>
        </p:txBody>
      </p:sp>
    </p:spTree>
    <p:extLst>
      <p:ext uri="{BB962C8B-B14F-4D97-AF65-F5344CB8AC3E}">
        <p14:creationId xmlns:p14="http://schemas.microsoft.com/office/powerpoint/2010/main" val="118224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1F2B60-0954-4068-AEF2-972AC063FB7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ABE45A2-9C56-4262-8860-33A127CC28E1}"/>
              </a:ext>
            </a:extLst>
          </p:cNvPr>
          <p:cNvSpPr>
            <a:spLocks noGrp="1"/>
          </p:cNvSpPr>
          <p:nvPr>
            <p:ph type="dt" sz="half" idx="10"/>
          </p:nvPr>
        </p:nvSpPr>
        <p:spPr/>
        <p:txBody>
          <a:bodyPr/>
          <a:lstStyle/>
          <a:p>
            <a:fld id="{01B209B6-D33B-468B-AEDC-DA50475FAAE6}" type="datetimeFigureOut">
              <a:rPr lang="de-DE" smtClean="0"/>
              <a:t>22.12.2020</a:t>
            </a:fld>
            <a:endParaRPr lang="de-DE"/>
          </a:p>
        </p:txBody>
      </p:sp>
      <p:sp>
        <p:nvSpPr>
          <p:cNvPr id="4" name="Fußzeilenplatzhalter 3">
            <a:extLst>
              <a:ext uri="{FF2B5EF4-FFF2-40B4-BE49-F238E27FC236}">
                <a16:creationId xmlns:a16="http://schemas.microsoft.com/office/drawing/2014/main" id="{733F88DC-E1AF-4FBA-8D72-A967A06D7C5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C2B0598-BE7F-4482-B744-DFA4444EC83A}"/>
              </a:ext>
            </a:extLst>
          </p:cNvPr>
          <p:cNvSpPr>
            <a:spLocks noGrp="1"/>
          </p:cNvSpPr>
          <p:nvPr>
            <p:ph type="sldNum" sz="quarter" idx="12"/>
          </p:nvPr>
        </p:nvSpPr>
        <p:spPr/>
        <p:txBody>
          <a:bodyPr/>
          <a:lstStyle/>
          <a:p>
            <a:fld id="{41C1848F-B912-43FF-B716-51D085B33356}" type="slidenum">
              <a:rPr lang="de-DE" smtClean="0"/>
              <a:t>‹Nr.›</a:t>
            </a:fld>
            <a:endParaRPr lang="de-DE"/>
          </a:p>
        </p:txBody>
      </p:sp>
    </p:spTree>
    <p:extLst>
      <p:ext uri="{BB962C8B-B14F-4D97-AF65-F5344CB8AC3E}">
        <p14:creationId xmlns:p14="http://schemas.microsoft.com/office/powerpoint/2010/main" val="1961493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A0E3C44-D0D9-4980-8388-D90B4D134C68}"/>
              </a:ext>
            </a:extLst>
          </p:cNvPr>
          <p:cNvSpPr>
            <a:spLocks noGrp="1"/>
          </p:cNvSpPr>
          <p:nvPr>
            <p:ph type="dt" sz="half" idx="10"/>
          </p:nvPr>
        </p:nvSpPr>
        <p:spPr/>
        <p:txBody>
          <a:bodyPr/>
          <a:lstStyle/>
          <a:p>
            <a:fld id="{01B209B6-D33B-468B-AEDC-DA50475FAAE6}" type="datetimeFigureOut">
              <a:rPr lang="de-DE" smtClean="0"/>
              <a:t>22.12.2020</a:t>
            </a:fld>
            <a:endParaRPr lang="de-DE"/>
          </a:p>
        </p:txBody>
      </p:sp>
      <p:sp>
        <p:nvSpPr>
          <p:cNvPr id="3" name="Fußzeilenplatzhalter 2">
            <a:extLst>
              <a:ext uri="{FF2B5EF4-FFF2-40B4-BE49-F238E27FC236}">
                <a16:creationId xmlns:a16="http://schemas.microsoft.com/office/drawing/2014/main" id="{E65215D3-9404-41EB-8EE2-F26D58E0CFF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0B510FF5-E661-41CA-92E5-C971584AB7C0}"/>
              </a:ext>
            </a:extLst>
          </p:cNvPr>
          <p:cNvSpPr>
            <a:spLocks noGrp="1"/>
          </p:cNvSpPr>
          <p:nvPr>
            <p:ph type="sldNum" sz="quarter" idx="12"/>
          </p:nvPr>
        </p:nvSpPr>
        <p:spPr/>
        <p:txBody>
          <a:bodyPr/>
          <a:lstStyle/>
          <a:p>
            <a:fld id="{41C1848F-B912-43FF-B716-51D085B33356}" type="slidenum">
              <a:rPr lang="de-DE" smtClean="0"/>
              <a:t>‹Nr.›</a:t>
            </a:fld>
            <a:endParaRPr lang="de-DE"/>
          </a:p>
        </p:txBody>
      </p:sp>
    </p:spTree>
    <p:extLst>
      <p:ext uri="{BB962C8B-B14F-4D97-AF65-F5344CB8AC3E}">
        <p14:creationId xmlns:p14="http://schemas.microsoft.com/office/powerpoint/2010/main" val="2120944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196F91-8FB7-481B-B0E4-E32177F67DE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FA4504C1-73B9-4959-9674-ABF0F82093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9E03A66-D391-478F-B980-18FBD92486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3239B1B-DD98-48AE-999B-499715B76D5F}"/>
              </a:ext>
            </a:extLst>
          </p:cNvPr>
          <p:cNvSpPr>
            <a:spLocks noGrp="1"/>
          </p:cNvSpPr>
          <p:nvPr>
            <p:ph type="dt" sz="half" idx="10"/>
          </p:nvPr>
        </p:nvSpPr>
        <p:spPr/>
        <p:txBody>
          <a:bodyPr/>
          <a:lstStyle/>
          <a:p>
            <a:fld id="{01B209B6-D33B-468B-AEDC-DA50475FAAE6}" type="datetimeFigureOut">
              <a:rPr lang="de-DE" smtClean="0"/>
              <a:t>22.12.2020</a:t>
            </a:fld>
            <a:endParaRPr lang="de-DE"/>
          </a:p>
        </p:txBody>
      </p:sp>
      <p:sp>
        <p:nvSpPr>
          <p:cNvPr id="6" name="Fußzeilenplatzhalter 5">
            <a:extLst>
              <a:ext uri="{FF2B5EF4-FFF2-40B4-BE49-F238E27FC236}">
                <a16:creationId xmlns:a16="http://schemas.microsoft.com/office/drawing/2014/main" id="{C0382252-1F39-4197-BF5E-B651959C5E2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412B721-BFD6-4A60-85AD-9E97A56BB82F}"/>
              </a:ext>
            </a:extLst>
          </p:cNvPr>
          <p:cNvSpPr>
            <a:spLocks noGrp="1"/>
          </p:cNvSpPr>
          <p:nvPr>
            <p:ph type="sldNum" sz="quarter" idx="12"/>
          </p:nvPr>
        </p:nvSpPr>
        <p:spPr/>
        <p:txBody>
          <a:bodyPr/>
          <a:lstStyle/>
          <a:p>
            <a:fld id="{41C1848F-B912-43FF-B716-51D085B33356}" type="slidenum">
              <a:rPr lang="de-DE" smtClean="0"/>
              <a:t>‹Nr.›</a:t>
            </a:fld>
            <a:endParaRPr lang="de-DE"/>
          </a:p>
        </p:txBody>
      </p:sp>
    </p:spTree>
    <p:extLst>
      <p:ext uri="{BB962C8B-B14F-4D97-AF65-F5344CB8AC3E}">
        <p14:creationId xmlns:p14="http://schemas.microsoft.com/office/powerpoint/2010/main" val="2483971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82B09E-F005-4939-9795-536F046A1DA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A096C0D-16CA-40F1-BF5E-8A9F26F926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87315853-1BD4-4B45-8470-242E882216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3BC9113-2F48-4EB8-885D-B371B748126F}"/>
              </a:ext>
            </a:extLst>
          </p:cNvPr>
          <p:cNvSpPr>
            <a:spLocks noGrp="1"/>
          </p:cNvSpPr>
          <p:nvPr>
            <p:ph type="dt" sz="half" idx="10"/>
          </p:nvPr>
        </p:nvSpPr>
        <p:spPr/>
        <p:txBody>
          <a:bodyPr/>
          <a:lstStyle/>
          <a:p>
            <a:fld id="{01B209B6-D33B-468B-AEDC-DA50475FAAE6}" type="datetimeFigureOut">
              <a:rPr lang="de-DE" smtClean="0"/>
              <a:t>22.12.2020</a:t>
            </a:fld>
            <a:endParaRPr lang="de-DE"/>
          </a:p>
        </p:txBody>
      </p:sp>
      <p:sp>
        <p:nvSpPr>
          <p:cNvPr id="6" name="Fußzeilenplatzhalter 5">
            <a:extLst>
              <a:ext uri="{FF2B5EF4-FFF2-40B4-BE49-F238E27FC236}">
                <a16:creationId xmlns:a16="http://schemas.microsoft.com/office/drawing/2014/main" id="{5EBA86FA-88A1-404A-90FF-1940DF7FCCC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532AE36-5FAF-45B6-B4FB-3760B43BBC55}"/>
              </a:ext>
            </a:extLst>
          </p:cNvPr>
          <p:cNvSpPr>
            <a:spLocks noGrp="1"/>
          </p:cNvSpPr>
          <p:nvPr>
            <p:ph type="sldNum" sz="quarter" idx="12"/>
          </p:nvPr>
        </p:nvSpPr>
        <p:spPr/>
        <p:txBody>
          <a:bodyPr/>
          <a:lstStyle/>
          <a:p>
            <a:fld id="{41C1848F-B912-43FF-B716-51D085B33356}" type="slidenum">
              <a:rPr lang="de-DE" smtClean="0"/>
              <a:t>‹Nr.›</a:t>
            </a:fld>
            <a:endParaRPr lang="de-DE"/>
          </a:p>
        </p:txBody>
      </p:sp>
    </p:spTree>
    <p:extLst>
      <p:ext uri="{BB962C8B-B14F-4D97-AF65-F5344CB8AC3E}">
        <p14:creationId xmlns:p14="http://schemas.microsoft.com/office/powerpoint/2010/main" val="3924567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D0FF92D-BAEC-474D-9212-9800E5341F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E80D9EB8-8397-4D68-BA47-A4C9C3954C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AF070FE-B16D-40F1-ADFA-90D524C5EB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209B6-D33B-468B-AEDC-DA50475FAAE6}" type="datetimeFigureOut">
              <a:rPr lang="de-DE" smtClean="0"/>
              <a:t>22.12.2020</a:t>
            </a:fld>
            <a:endParaRPr lang="de-DE"/>
          </a:p>
        </p:txBody>
      </p:sp>
      <p:sp>
        <p:nvSpPr>
          <p:cNvPr id="5" name="Fußzeilenplatzhalter 4">
            <a:extLst>
              <a:ext uri="{FF2B5EF4-FFF2-40B4-BE49-F238E27FC236}">
                <a16:creationId xmlns:a16="http://schemas.microsoft.com/office/drawing/2014/main" id="{5566420F-747B-46DC-984A-B59DF0101B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7F34ADB-33FE-48E2-8A6A-04D12963D1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1848F-B912-43FF-B716-51D085B33356}" type="slidenum">
              <a:rPr lang="de-DE" smtClean="0"/>
              <a:t>‹Nr.›</a:t>
            </a:fld>
            <a:endParaRPr lang="de-DE"/>
          </a:p>
        </p:txBody>
      </p:sp>
    </p:spTree>
    <p:extLst>
      <p:ext uri="{BB962C8B-B14F-4D97-AF65-F5344CB8AC3E}">
        <p14:creationId xmlns:p14="http://schemas.microsoft.com/office/powerpoint/2010/main" val="1330614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4.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svg"/><Relationship Id="rId3" Type="http://schemas.openxmlformats.org/officeDocument/2006/relationships/image" Target="../media/image14.svg"/><Relationship Id="rId7" Type="http://schemas.openxmlformats.org/officeDocument/2006/relationships/image" Target="../media/image18.svg"/><Relationship Id="rId12" Type="http://schemas.openxmlformats.org/officeDocument/2006/relationships/image" Target="../media/image23.png"/><Relationship Id="rId17" Type="http://schemas.openxmlformats.org/officeDocument/2006/relationships/image" Target="../media/image28.svg"/><Relationship Id="rId2" Type="http://schemas.openxmlformats.org/officeDocument/2006/relationships/image" Target="../media/image13.png"/><Relationship Id="rId16"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2.svg"/><Relationship Id="rId5" Type="http://schemas.openxmlformats.org/officeDocument/2006/relationships/image" Target="../media/image16.svg"/><Relationship Id="rId15" Type="http://schemas.openxmlformats.org/officeDocument/2006/relationships/image" Target="../media/image26.sv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svg"/><Relationship Id="rId14" Type="http://schemas.openxmlformats.org/officeDocument/2006/relationships/image" Target="../media/image2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Grafik 4" descr="Parkszenerie">
            <a:extLst>
              <a:ext uri="{FF2B5EF4-FFF2-40B4-BE49-F238E27FC236}">
                <a16:creationId xmlns:a16="http://schemas.microsoft.com/office/drawing/2014/main" id="{B7B42B45-379F-4AA3-8B77-9A80D5BFA66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37684" y="346167"/>
            <a:ext cx="1588946" cy="1588946"/>
          </a:xfrm>
          <a:prstGeom prst="rect">
            <a:avLst/>
          </a:prstGeom>
        </p:spPr>
      </p:pic>
      <p:pic>
        <p:nvPicPr>
          <p:cNvPr id="1026" name="Picture 2" descr="Logovorlagen - Hochschule Heilbronn">
            <a:extLst>
              <a:ext uri="{FF2B5EF4-FFF2-40B4-BE49-F238E27FC236}">
                <a16:creationId xmlns:a16="http://schemas.microsoft.com/office/drawing/2014/main" id="{0265C2EB-D2B9-4DED-B525-E04BDDCC1509}"/>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384208" y="360210"/>
            <a:ext cx="3251032" cy="1519857"/>
          </a:xfrm>
          <a:prstGeom prst="rect">
            <a:avLst/>
          </a:prstGeom>
          <a:noFill/>
          <a:extLst>
            <a:ext uri="{909E8E84-426E-40DD-AFC4-6F175D3DCCD1}">
              <a14:hiddenFill xmlns:a14="http://schemas.microsoft.com/office/drawing/2010/main">
                <a:solidFill>
                  <a:srgbClr val="FFFFFF"/>
                </a:solidFill>
              </a14:hiddenFill>
            </a:ext>
          </a:extLst>
        </p:spPr>
      </p:pic>
      <p:pic>
        <p:nvPicPr>
          <p:cNvPr id="35" name="Grafik 34">
            <a:extLst>
              <a:ext uri="{FF2B5EF4-FFF2-40B4-BE49-F238E27FC236}">
                <a16:creationId xmlns:a16="http://schemas.microsoft.com/office/drawing/2014/main" id="{D7778127-5E4B-4069-81D0-653A0879735A}"/>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8340636" y="358847"/>
            <a:ext cx="3520438" cy="1522588"/>
          </a:xfrm>
          <a:prstGeom prst="rect">
            <a:avLst/>
          </a:prstGeom>
        </p:spPr>
      </p:pic>
      <p:pic>
        <p:nvPicPr>
          <p:cNvPr id="11" name="Grafik 10" descr="Notenschrift">
            <a:extLst>
              <a:ext uri="{FF2B5EF4-FFF2-40B4-BE49-F238E27FC236}">
                <a16:creationId xmlns:a16="http://schemas.microsoft.com/office/drawing/2014/main" id="{9FB26034-8D48-4F67-88CF-79DAB3DFDAD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37689" y="2639045"/>
            <a:ext cx="1588934" cy="1588934"/>
          </a:xfrm>
          <a:prstGeom prst="rect">
            <a:avLst/>
          </a:prstGeom>
        </p:spPr>
      </p:pic>
      <p:pic>
        <p:nvPicPr>
          <p:cNvPr id="7" name="Grafik 6" descr="Radfahren">
            <a:extLst>
              <a:ext uri="{FF2B5EF4-FFF2-40B4-BE49-F238E27FC236}">
                <a16:creationId xmlns:a16="http://schemas.microsoft.com/office/drawing/2014/main" id="{0C0A28E1-5D03-4BAD-9CD9-5F558852315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239242" y="4930536"/>
            <a:ext cx="1582664" cy="1582664"/>
          </a:xfrm>
          <a:prstGeom prst="rect">
            <a:avLst/>
          </a:prstGeom>
        </p:spPr>
      </p:pic>
      <p:sp>
        <p:nvSpPr>
          <p:cNvPr id="71" name="Rectangle 70">
            <a:extLst>
              <a:ext uri="{FF2B5EF4-FFF2-40B4-BE49-F238E27FC236}">
                <a16:creationId xmlns:a16="http://schemas.microsoft.com/office/drawing/2014/main" id="{A5A17FC0-D416-4C8B-A9E6-5924D352B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495" y="2300641"/>
            <a:ext cx="8124506" cy="455736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3D4B8169-7A01-4467-892A-9996D273D072}"/>
              </a:ext>
            </a:extLst>
          </p:cNvPr>
          <p:cNvSpPr>
            <a:spLocks noGrp="1"/>
          </p:cNvSpPr>
          <p:nvPr>
            <p:ph type="ctrTitle"/>
          </p:nvPr>
        </p:nvSpPr>
        <p:spPr>
          <a:xfrm>
            <a:off x="4657256" y="2916520"/>
            <a:ext cx="6465287" cy="2309364"/>
          </a:xfrm>
        </p:spPr>
        <p:txBody>
          <a:bodyPr>
            <a:normAutofit/>
          </a:bodyPr>
          <a:lstStyle/>
          <a:p>
            <a:pPr algn="l"/>
            <a:r>
              <a:rPr lang="de-DE" sz="4800" b="1">
                <a:solidFill>
                  <a:srgbClr val="FFFFFF"/>
                </a:solidFill>
              </a:rPr>
              <a:t>Freizeit</a:t>
            </a:r>
          </a:p>
        </p:txBody>
      </p:sp>
      <p:sp>
        <p:nvSpPr>
          <p:cNvPr id="3" name="Untertitel 2">
            <a:extLst>
              <a:ext uri="{FF2B5EF4-FFF2-40B4-BE49-F238E27FC236}">
                <a16:creationId xmlns:a16="http://schemas.microsoft.com/office/drawing/2014/main" id="{044A167D-ACB6-4E49-8379-B21BAF03340C}"/>
              </a:ext>
            </a:extLst>
          </p:cNvPr>
          <p:cNvSpPr>
            <a:spLocks noGrp="1"/>
          </p:cNvSpPr>
          <p:nvPr>
            <p:ph type="subTitle" idx="1"/>
          </p:nvPr>
        </p:nvSpPr>
        <p:spPr>
          <a:xfrm>
            <a:off x="4657256" y="5446617"/>
            <a:ext cx="6465286" cy="523776"/>
          </a:xfrm>
        </p:spPr>
        <p:txBody>
          <a:bodyPr>
            <a:normAutofit/>
          </a:bodyPr>
          <a:lstStyle/>
          <a:p>
            <a:pPr algn="l"/>
            <a:r>
              <a:rPr lang="de-DE" sz="2000">
                <a:solidFill>
                  <a:srgbClr val="FFFFFF"/>
                </a:solidFill>
              </a:rPr>
              <a:t>Informationen bekommen, verstehen und geben</a:t>
            </a:r>
          </a:p>
          <a:p>
            <a:pPr algn="l"/>
            <a:endParaRPr lang="de-DE" sz="2000">
              <a:solidFill>
                <a:srgbClr val="FFFFFF"/>
              </a:solidFill>
            </a:endParaRPr>
          </a:p>
        </p:txBody>
      </p:sp>
      <p:cxnSp>
        <p:nvCxnSpPr>
          <p:cNvPr id="73" name="Straight Connector 72">
            <a:extLst>
              <a:ext uri="{FF2B5EF4-FFF2-40B4-BE49-F238E27FC236}">
                <a16:creationId xmlns:a16="http://schemas.microsoft.com/office/drawing/2014/main" id="{982DC870-E8E5-4050-B10C-CC24FC67E5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2285774"/>
            <a:ext cx="12188952" cy="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F76A74F-C283-4DED-BD4D-086753B7CB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4571548"/>
            <a:ext cx="4064320" cy="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3B2791FB-B2F7-4BBE-B8D8-74C37FF9E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4319" y="-680"/>
            <a:ext cx="0" cy="6858003"/>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9891B5DE-6811-4844-BB18-472A3F360EE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20742" y="-680"/>
            <a:ext cx="0" cy="224028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77A9CA3A-7216-41E0-B3CD-058077FD39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46931" y="5336249"/>
            <a:ext cx="5486400" cy="0"/>
          </a:xfrm>
          <a:prstGeom prst="line">
            <a:avLst/>
          </a:prstGeom>
          <a:ln w="15875">
            <a:solidFill>
              <a:srgbClr val="FFFFFF">
                <a:alpha val="75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6835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D2F91A-AC4A-454D-959A-E7A208537613}"/>
              </a:ext>
            </a:extLst>
          </p:cNvPr>
          <p:cNvSpPr>
            <a:spLocks noGrp="1"/>
          </p:cNvSpPr>
          <p:nvPr>
            <p:ph type="title"/>
          </p:nvPr>
        </p:nvSpPr>
        <p:spPr>
          <a:xfrm>
            <a:off x="6109498" y="908344"/>
            <a:ext cx="5244301" cy="1538130"/>
          </a:xfrm>
        </p:spPr>
        <p:txBody>
          <a:bodyPr>
            <a:normAutofit/>
          </a:bodyPr>
          <a:lstStyle/>
          <a:p>
            <a:r>
              <a:rPr lang="de-DE" b="1" dirty="0">
                <a:solidFill>
                  <a:schemeClr val="accent6"/>
                </a:solidFill>
              </a:rPr>
              <a:t>Audiocheck</a:t>
            </a:r>
          </a:p>
        </p:txBody>
      </p:sp>
      <p:sp>
        <p:nvSpPr>
          <p:cNvPr id="13" name="Freeform 6">
            <a:extLst>
              <a:ext uri="{FF2B5EF4-FFF2-40B4-BE49-F238E27FC236}">
                <a16:creationId xmlns:a16="http://schemas.microsoft.com/office/drawing/2014/main" id="{B6C29DB0-17E9-42FF-986E-0B7F493F4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199584"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6">
            <a:extLst>
              <a:ext uri="{FF2B5EF4-FFF2-40B4-BE49-F238E27FC236}">
                <a16:creationId xmlns:a16="http://schemas.microsoft.com/office/drawing/2014/main" id="{115AD956-A5B6-4760-B8B2-11E2DF6B0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pic>
        <p:nvPicPr>
          <p:cNvPr id="4" name="Grafik 3" descr="Callcenter">
            <a:extLst>
              <a:ext uri="{FF2B5EF4-FFF2-40B4-BE49-F238E27FC236}">
                <a16:creationId xmlns:a16="http://schemas.microsoft.com/office/drawing/2014/main" id="{792DBCE8-F104-4521-B381-69086AA84F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80173" y="1790732"/>
            <a:ext cx="3267942" cy="3267942"/>
          </a:xfrm>
          <a:prstGeom prst="rect">
            <a:avLst/>
          </a:prstGeom>
        </p:spPr>
      </p:pic>
      <p:sp>
        <p:nvSpPr>
          <p:cNvPr id="3" name="Inhaltsplatzhalter 2">
            <a:extLst>
              <a:ext uri="{FF2B5EF4-FFF2-40B4-BE49-F238E27FC236}">
                <a16:creationId xmlns:a16="http://schemas.microsoft.com/office/drawing/2014/main" id="{72728228-8EF8-4AF4-A260-DC4983B925C5}"/>
              </a:ext>
            </a:extLst>
          </p:cNvPr>
          <p:cNvSpPr>
            <a:spLocks noGrp="1"/>
          </p:cNvSpPr>
          <p:nvPr>
            <p:ph idx="1"/>
          </p:nvPr>
        </p:nvSpPr>
        <p:spPr>
          <a:xfrm>
            <a:off x="5911158" y="2706865"/>
            <a:ext cx="5383652" cy="3470097"/>
          </a:xfrm>
        </p:spPr>
        <p:txBody>
          <a:bodyPr>
            <a:normAutofit/>
          </a:bodyPr>
          <a:lstStyle/>
          <a:p>
            <a:r>
              <a:rPr lang="de-DE" sz="2400" dirty="0"/>
              <a:t>Headset?</a:t>
            </a:r>
          </a:p>
          <a:p>
            <a:r>
              <a:rPr lang="de-DE" sz="2400" dirty="0"/>
              <a:t>Sprechen?</a:t>
            </a:r>
          </a:p>
          <a:p>
            <a:r>
              <a:rPr lang="de-DE" sz="2400" dirty="0"/>
              <a:t>Ton?</a:t>
            </a:r>
          </a:p>
          <a:p>
            <a:endParaRPr lang="de-DE" sz="2400" dirty="0"/>
          </a:p>
        </p:txBody>
      </p:sp>
    </p:spTree>
    <p:extLst>
      <p:ext uri="{BB962C8B-B14F-4D97-AF65-F5344CB8AC3E}">
        <p14:creationId xmlns:p14="http://schemas.microsoft.com/office/powerpoint/2010/main" val="1097548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B6D153-1F99-4928-AF51-10AF6D87D769}"/>
              </a:ext>
            </a:extLst>
          </p:cNvPr>
          <p:cNvSpPr>
            <a:spLocks noGrp="1"/>
          </p:cNvSpPr>
          <p:nvPr>
            <p:ph type="title"/>
          </p:nvPr>
        </p:nvSpPr>
        <p:spPr>
          <a:xfrm>
            <a:off x="1571811" y="1573586"/>
            <a:ext cx="9122584" cy="1325563"/>
          </a:xfrm>
        </p:spPr>
        <p:txBody>
          <a:bodyPr>
            <a:normAutofit/>
          </a:bodyPr>
          <a:lstStyle/>
          <a:p>
            <a:r>
              <a:rPr lang="de-DE" b="1" dirty="0"/>
              <a:t>Herzlich Willkommen!</a:t>
            </a:r>
          </a:p>
        </p:txBody>
      </p:sp>
      <p:sp>
        <p:nvSpPr>
          <p:cNvPr id="3" name="Inhaltsplatzhalter 2">
            <a:extLst>
              <a:ext uri="{FF2B5EF4-FFF2-40B4-BE49-F238E27FC236}">
                <a16:creationId xmlns:a16="http://schemas.microsoft.com/office/drawing/2014/main" id="{29F19207-7D9B-448F-899A-EB5419B8B0E9}"/>
              </a:ext>
            </a:extLst>
          </p:cNvPr>
          <p:cNvSpPr>
            <a:spLocks noGrp="1"/>
          </p:cNvSpPr>
          <p:nvPr>
            <p:ph idx="1"/>
          </p:nvPr>
        </p:nvSpPr>
        <p:spPr>
          <a:xfrm>
            <a:off x="1571811" y="3060017"/>
            <a:ext cx="6066118" cy="2438546"/>
          </a:xfrm>
        </p:spPr>
        <p:txBody>
          <a:bodyPr>
            <a:normAutofit/>
          </a:bodyPr>
          <a:lstStyle/>
          <a:p>
            <a:r>
              <a:rPr lang="de-DE" sz="1700" b="1" dirty="0">
                <a:solidFill>
                  <a:schemeClr val="accent6"/>
                </a:solidFill>
              </a:rPr>
              <a:t>Lernziele:</a:t>
            </a:r>
          </a:p>
          <a:p>
            <a:pPr marL="0" indent="0">
              <a:buNone/>
            </a:pPr>
            <a:r>
              <a:rPr lang="de-DE" sz="1700" dirty="0"/>
              <a:t> - Informationen im Kontext Freizeit erfragen, verstehen und geben.</a:t>
            </a:r>
          </a:p>
          <a:p>
            <a:pPr marL="0" indent="0">
              <a:buNone/>
            </a:pPr>
            <a:endParaRPr lang="de-DE" sz="1700" dirty="0"/>
          </a:p>
          <a:p>
            <a:r>
              <a:rPr lang="de-DE" sz="1700" b="1" dirty="0">
                <a:solidFill>
                  <a:schemeClr val="accent6"/>
                </a:solidFill>
              </a:rPr>
              <a:t>Ablauf:</a:t>
            </a:r>
          </a:p>
          <a:p>
            <a:pPr marL="0" lvl="0" indent="0">
              <a:buNone/>
            </a:pPr>
            <a:r>
              <a:rPr lang="de-DE" sz="1700" dirty="0"/>
              <a:t>- Gruppendiskussion über das Thema.</a:t>
            </a:r>
          </a:p>
          <a:p>
            <a:pPr marL="0" lvl="0" indent="0">
              <a:buNone/>
            </a:pPr>
            <a:r>
              <a:rPr lang="de-DE" sz="1700" dirty="0"/>
              <a:t>- Rollenspiel Dialog zum Thema in Arbeitsgruppenräumen.</a:t>
            </a:r>
          </a:p>
          <a:p>
            <a:endParaRPr lang="de-DE" sz="1700" dirty="0"/>
          </a:p>
          <a:p>
            <a:pPr marL="0" indent="0">
              <a:buNone/>
            </a:pPr>
            <a:endParaRPr lang="de-DE" sz="1700" dirty="0"/>
          </a:p>
        </p:txBody>
      </p:sp>
      <p:sp>
        <p:nvSpPr>
          <p:cNvPr id="14"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15"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5" name="Grafik 4" descr="Klassenzimmer">
            <a:extLst>
              <a:ext uri="{FF2B5EF4-FFF2-40B4-BE49-F238E27FC236}">
                <a16:creationId xmlns:a16="http://schemas.microsoft.com/office/drawing/2014/main" id="{01D8283D-9F29-46C2-9886-EAAC52CDC8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25899" y="3191551"/>
            <a:ext cx="2194559" cy="2194559"/>
          </a:xfrm>
          <a:prstGeom prst="rect">
            <a:avLst/>
          </a:prstGeom>
        </p:spPr>
      </p:pic>
      <p:sp>
        <p:nvSpPr>
          <p:cNvPr id="4" name="Ovale Legende 3"/>
          <p:cNvSpPr/>
          <p:nvPr/>
        </p:nvSpPr>
        <p:spPr>
          <a:xfrm>
            <a:off x="9135660" y="1324303"/>
            <a:ext cx="2505597" cy="1649037"/>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solidFill>
                  <a:schemeClr val="accent2">
                    <a:lumMod val="60000"/>
                    <a:lumOff val="40000"/>
                  </a:schemeClr>
                </a:solidFill>
              </a:rPr>
              <a:t>LK: Fragen Sie die Studierenden nach Ihrem Befinden.</a:t>
            </a:r>
          </a:p>
        </p:txBody>
      </p:sp>
      <p:sp>
        <p:nvSpPr>
          <p:cNvPr id="8" name="Ovale Legende 3">
            <a:extLst>
              <a:ext uri="{FF2B5EF4-FFF2-40B4-BE49-F238E27FC236}">
                <a16:creationId xmlns:a16="http://schemas.microsoft.com/office/drawing/2014/main" id="{44DAEF5D-0993-41E9-B86D-536928062522}"/>
              </a:ext>
            </a:extLst>
          </p:cNvPr>
          <p:cNvSpPr/>
          <p:nvPr/>
        </p:nvSpPr>
        <p:spPr>
          <a:xfrm>
            <a:off x="6704806" y="1397433"/>
            <a:ext cx="2440502" cy="1575907"/>
          </a:xfrm>
          <a:prstGeom prst="wedgeEllipseCallout">
            <a:avLst>
              <a:gd name="adj1" fmla="val 33911"/>
              <a:gd name="adj2" fmla="val 6069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solidFill>
                  <a:schemeClr val="accent2">
                    <a:lumMod val="60000"/>
                    <a:lumOff val="40000"/>
                  </a:schemeClr>
                </a:solidFill>
              </a:rPr>
              <a:t>Lehrkraft (LK): Fragen Sie die Studierenden wo sie gerade sind. </a:t>
            </a:r>
          </a:p>
        </p:txBody>
      </p:sp>
    </p:spTree>
    <p:extLst>
      <p:ext uri="{BB962C8B-B14F-4D97-AF65-F5344CB8AC3E}">
        <p14:creationId xmlns:p14="http://schemas.microsoft.com/office/powerpoint/2010/main" val="714932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4209EE6-922E-445F-BDA3-269C6608BF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3" name="Rectangle 136">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4716089"/>
            <a:ext cx="11097349" cy="1573149"/>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0200ECB9-68C7-4CCE-B30C-D633B2ECF1C1}"/>
              </a:ext>
            </a:extLst>
          </p:cNvPr>
          <p:cNvSpPr>
            <a:spLocks noGrp="1"/>
          </p:cNvSpPr>
          <p:nvPr>
            <p:ph type="title"/>
          </p:nvPr>
        </p:nvSpPr>
        <p:spPr>
          <a:xfrm>
            <a:off x="901689" y="4816862"/>
            <a:ext cx="7249329" cy="1371600"/>
          </a:xfrm>
        </p:spPr>
        <p:txBody>
          <a:bodyPr vert="horz" lIns="91440" tIns="45720" rIns="91440" bIns="45720" rtlCol="0" anchor="ctr">
            <a:normAutofit/>
          </a:bodyPr>
          <a:lstStyle/>
          <a:p>
            <a:r>
              <a:rPr lang="en-US" sz="4000" kern="1200" dirty="0">
                <a:solidFill>
                  <a:schemeClr val="tx1"/>
                </a:solidFill>
                <a:latin typeface="+mj-lt"/>
                <a:ea typeface="+mj-ea"/>
                <a:cs typeface="+mj-cs"/>
              </a:rPr>
              <a:t>Was </a:t>
            </a:r>
            <a:r>
              <a:rPr lang="en-US" sz="4000" kern="1200" dirty="0" err="1">
                <a:solidFill>
                  <a:schemeClr val="tx1"/>
                </a:solidFill>
                <a:latin typeface="+mj-lt"/>
                <a:ea typeface="+mj-ea"/>
                <a:cs typeface="+mj-cs"/>
              </a:rPr>
              <a:t>machen</a:t>
            </a:r>
            <a:r>
              <a:rPr lang="en-US" sz="4000" kern="1200" dirty="0">
                <a:solidFill>
                  <a:schemeClr val="tx1"/>
                </a:solidFill>
                <a:latin typeface="+mj-lt"/>
                <a:ea typeface="+mj-ea"/>
                <a:cs typeface="+mj-cs"/>
              </a:rPr>
              <a:t> Sie </a:t>
            </a:r>
            <a:r>
              <a:rPr lang="en-US" sz="4000" kern="1200" dirty="0" err="1">
                <a:solidFill>
                  <a:schemeClr val="tx1"/>
                </a:solidFill>
                <a:latin typeface="+mj-lt"/>
                <a:ea typeface="+mj-ea"/>
                <a:cs typeface="+mj-cs"/>
              </a:rPr>
              <a:t>gern</a:t>
            </a:r>
            <a:r>
              <a:rPr lang="en-US" sz="4000" kern="1200" dirty="0">
                <a:solidFill>
                  <a:schemeClr val="tx1"/>
                </a:solidFill>
                <a:latin typeface="+mj-lt"/>
                <a:ea typeface="+mj-ea"/>
                <a:cs typeface="+mj-cs"/>
              </a:rPr>
              <a:t> in </a:t>
            </a:r>
            <a:r>
              <a:rPr lang="en-US" sz="4000" kern="1200" dirty="0" err="1">
                <a:solidFill>
                  <a:schemeClr val="tx1"/>
                </a:solidFill>
                <a:latin typeface="+mj-lt"/>
                <a:ea typeface="+mj-ea"/>
                <a:cs typeface="+mj-cs"/>
              </a:rPr>
              <a:t>Ihrer</a:t>
            </a:r>
            <a:r>
              <a:rPr lang="en-US" sz="4000" kern="1200" dirty="0">
                <a:solidFill>
                  <a:schemeClr val="tx1"/>
                </a:solidFill>
                <a:latin typeface="+mj-lt"/>
                <a:ea typeface="+mj-ea"/>
                <a:cs typeface="+mj-cs"/>
              </a:rPr>
              <a:t> </a:t>
            </a:r>
            <a:r>
              <a:rPr lang="en-US" sz="4000" kern="1200" dirty="0" err="1">
                <a:solidFill>
                  <a:schemeClr val="tx1"/>
                </a:solidFill>
                <a:latin typeface="+mj-lt"/>
                <a:ea typeface="+mj-ea"/>
                <a:cs typeface="+mj-cs"/>
              </a:rPr>
              <a:t>Freizeit</a:t>
            </a:r>
            <a:r>
              <a:rPr lang="en-US" sz="4000" kern="1200" dirty="0">
                <a:solidFill>
                  <a:schemeClr val="tx1"/>
                </a:solidFill>
                <a:latin typeface="+mj-lt"/>
                <a:ea typeface="+mj-ea"/>
                <a:cs typeface="+mj-cs"/>
              </a:rPr>
              <a:t>?</a:t>
            </a:r>
          </a:p>
        </p:txBody>
      </p:sp>
      <p:sp>
        <p:nvSpPr>
          <p:cNvPr id="144" name="Rectangle 138">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5175711"/>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5" name="Rectangle 140">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126032" y="5478551"/>
            <a:ext cx="1021458"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Inhaltsplatzhalter 4" descr="Schwimmen">
            <a:extLst>
              <a:ext uri="{FF2B5EF4-FFF2-40B4-BE49-F238E27FC236}">
                <a16:creationId xmlns:a16="http://schemas.microsoft.com/office/drawing/2014/main" id="{BD8B83C9-604F-400A-8E87-D4E929222DC0}"/>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8954" y="2493974"/>
            <a:ext cx="1998663" cy="1998663"/>
          </a:xfrm>
        </p:spPr>
      </p:pic>
      <p:pic>
        <p:nvPicPr>
          <p:cNvPr id="7" name="Grafik 6" descr="Tanzen">
            <a:extLst>
              <a:ext uri="{FF2B5EF4-FFF2-40B4-BE49-F238E27FC236}">
                <a16:creationId xmlns:a16="http://schemas.microsoft.com/office/drawing/2014/main" id="{ACA9F34A-39F9-4C0E-981B-5D79DB6E7F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69107" y="301384"/>
            <a:ext cx="1784536" cy="1784536"/>
          </a:xfrm>
          <a:prstGeom prst="rect">
            <a:avLst/>
          </a:prstGeom>
        </p:spPr>
      </p:pic>
      <p:pic>
        <p:nvPicPr>
          <p:cNvPr id="9" name="Grafik 8" descr="Bücher">
            <a:extLst>
              <a:ext uri="{FF2B5EF4-FFF2-40B4-BE49-F238E27FC236}">
                <a16:creationId xmlns:a16="http://schemas.microsoft.com/office/drawing/2014/main" id="{E72C16A0-D58B-4534-9A61-D847892FBF9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19963" y="406805"/>
            <a:ext cx="1701177" cy="1701177"/>
          </a:xfrm>
          <a:prstGeom prst="rect">
            <a:avLst/>
          </a:prstGeom>
        </p:spPr>
      </p:pic>
      <p:pic>
        <p:nvPicPr>
          <p:cNvPr id="11" name="Grafik 10" descr="Koch">
            <a:extLst>
              <a:ext uri="{FF2B5EF4-FFF2-40B4-BE49-F238E27FC236}">
                <a16:creationId xmlns:a16="http://schemas.microsoft.com/office/drawing/2014/main" id="{6A80DA26-9F4F-44E5-8C32-53399ACC983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15479" y="2743829"/>
            <a:ext cx="1573149" cy="1573149"/>
          </a:xfrm>
          <a:prstGeom prst="rect">
            <a:avLst/>
          </a:prstGeom>
        </p:spPr>
      </p:pic>
      <p:pic>
        <p:nvPicPr>
          <p:cNvPr id="13" name="Grafik 12" descr="DJ">
            <a:extLst>
              <a:ext uri="{FF2B5EF4-FFF2-40B4-BE49-F238E27FC236}">
                <a16:creationId xmlns:a16="http://schemas.microsoft.com/office/drawing/2014/main" id="{2E7B271E-58D3-45A3-837F-B47460231E9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987460" y="454283"/>
            <a:ext cx="1631637" cy="1631637"/>
          </a:xfrm>
          <a:prstGeom prst="rect">
            <a:avLst/>
          </a:prstGeom>
        </p:spPr>
      </p:pic>
      <p:pic>
        <p:nvPicPr>
          <p:cNvPr id="15" name="Grafik 14" descr="Laufen">
            <a:extLst>
              <a:ext uri="{FF2B5EF4-FFF2-40B4-BE49-F238E27FC236}">
                <a16:creationId xmlns:a16="http://schemas.microsoft.com/office/drawing/2014/main" id="{5CD5BC12-1630-41FD-A63A-57DA1E9D853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41609" y="2706227"/>
            <a:ext cx="1579597" cy="1579597"/>
          </a:xfrm>
          <a:prstGeom prst="rect">
            <a:avLst/>
          </a:prstGeom>
        </p:spPr>
      </p:pic>
      <p:pic>
        <p:nvPicPr>
          <p:cNvPr id="17" name="Grafik 16" descr="Flugzeug">
            <a:extLst>
              <a:ext uri="{FF2B5EF4-FFF2-40B4-BE49-F238E27FC236}">
                <a16:creationId xmlns:a16="http://schemas.microsoft.com/office/drawing/2014/main" id="{61051655-979A-4F85-A332-6651CE07E71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265154" y="2700786"/>
            <a:ext cx="1585038" cy="1585038"/>
          </a:xfrm>
          <a:prstGeom prst="rect">
            <a:avLst/>
          </a:prstGeom>
        </p:spPr>
      </p:pic>
      <p:pic>
        <p:nvPicPr>
          <p:cNvPr id="19" name="Grafik 18" descr="Kamera">
            <a:extLst>
              <a:ext uri="{FF2B5EF4-FFF2-40B4-BE49-F238E27FC236}">
                <a16:creationId xmlns:a16="http://schemas.microsoft.com/office/drawing/2014/main" id="{48D55988-C629-4C49-9D7A-F19B13AACD5F}"/>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585417" y="581764"/>
            <a:ext cx="1504156" cy="1504156"/>
          </a:xfrm>
          <a:prstGeom prst="rect">
            <a:avLst/>
          </a:prstGeom>
        </p:spPr>
      </p:pic>
      <p:sp>
        <p:nvSpPr>
          <p:cNvPr id="20" name="Textfeld 19">
            <a:extLst>
              <a:ext uri="{FF2B5EF4-FFF2-40B4-BE49-F238E27FC236}">
                <a16:creationId xmlns:a16="http://schemas.microsoft.com/office/drawing/2014/main" id="{4368DB8C-D612-4D66-8DC6-AC0111743D0E}"/>
              </a:ext>
            </a:extLst>
          </p:cNvPr>
          <p:cNvSpPr txBox="1"/>
          <p:nvPr/>
        </p:nvSpPr>
        <p:spPr>
          <a:xfrm>
            <a:off x="9585417" y="2277222"/>
            <a:ext cx="2182068" cy="369332"/>
          </a:xfrm>
          <a:prstGeom prst="rect">
            <a:avLst/>
          </a:prstGeom>
          <a:noFill/>
        </p:spPr>
        <p:txBody>
          <a:bodyPr wrap="square" rtlCol="0">
            <a:spAutoFit/>
          </a:bodyPr>
          <a:lstStyle/>
          <a:p>
            <a:r>
              <a:rPr lang="de-DE" b="1" dirty="0"/>
              <a:t>fotografieren</a:t>
            </a:r>
          </a:p>
        </p:txBody>
      </p:sp>
      <p:sp>
        <p:nvSpPr>
          <p:cNvPr id="93" name="Textfeld 92">
            <a:extLst>
              <a:ext uri="{FF2B5EF4-FFF2-40B4-BE49-F238E27FC236}">
                <a16:creationId xmlns:a16="http://schemas.microsoft.com/office/drawing/2014/main" id="{9ADC1F0A-0746-4823-8780-A68D69ED9932}"/>
              </a:ext>
            </a:extLst>
          </p:cNvPr>
          <p:cNvSpPr txBox="1"/>
          <p:nvPr/>
        </p:nvSpPr>
        <p:spPr>
          <a:xfrm>
            <a:off x="2024445" y="2219483"/>
            <a:ext cx="2182068" cy="369332"/>
          </a:xfrm>
          <a:prstGeom prst="rect">
            <a:avLst/>
          </a:prstGeom>
          <a:noFill/>
        </p:spPr>
        <p:txBody>
          <a:bodyPr wrap="square" rtlCol="0">
            <a:spAutoFit/>
          </a:bodyPr>
          <a:lstStyle/>
          <a:p>
            <a:r>
              <a:rPr lang="de-DE" b="1" dirty="0"/>
              <a:t>tanzen</a:t>
            </a:r>
          </a:p>
        </p:txBody>
      </p:sp>
      <p:sp>
        <p:nvSpPr>
          <p:cNvPr id="97" name="Textfeld 96">
            <a:extLst>
              <a:ext uri="{FF2B5EF4-FFF2-40B4-BE49-F238E27FC236}">
                <a16:creationId xmlns:a16="http://schemas.microsoft.com/office/drawing/2014/main" id="{487A0EFD-4AEC-4A36-B9B7-E2A76C3E4459}"/>
              </a:ext>
            </a:extLst>
          </p:cNvPr>
          <p:cNvSpPr txBox="1"/>
          <p:nvPr/>
        </p:nvSpPr>
        <p:spPr>
          <a:xfrm>
            <a:off x="4805392" y="2219483"/>
            <a:ext cx="2182068" cy="369332"/>
          </a:xfrm>
          <a:prstGeom prst="rect">
            <a:avLst/>
          </a:prstGeom>
          <a:noFill/>
        </p:spPr>
        <p:txBody>
          <a:bodyPr wrap="square" rtlCol="0">
            <a:spAutoFit/>
          </a:bodyPr>
          <a:lstStyle/>
          <a:p>
            <a:r>
              <a:rPr lang="de-DE" b="1" dirty="0"/>
              <a:t>lesen</a:t>
            </a:r>
          </a:p>
        </p:txBody>
      </p:sp>
      <p:sp>
        <p:nvSpPr>
          <p:cNvPr id="101" name="Textfeld 100">
            <a:extLst>
              <a:ext uri="{FF2B5EF4-FFF2-40B4-BE49-F238E27FC236}">
                <a16:creationId xmlns:a16="http://schemas.microsoft.com/office/drawing/2014/main" id="{3716FDB5-5BE4-4FB2-87CE-E835218F20A1}"/>
              </a:ext>
            </a:extLst>
          </p:cNvPr>
          <p:cNvSpPr txBox="1"/>
          <p:nvPr/>
        </p:nvSpPr>
        <p:spPr>
          <a:xfrm>
            <a:off x="816648" y="4153696"/>
            <a:ext cx="2182068" cy="369332"/>
          </a:xfrm>
          <a:prstGeom prst="rect">
            <a:avLst/>
          </a:prstGeom>
          <a:noFill/>
        </p:spPr>
        <p:txBody>
          <a:bodyPr wrap="square" rtlCol="0">
            <a:spAutoFit/>
          </a:bodyPr>
          <a:lstStyle/>
          <a:p>
            <a:r>
              <a:rPr lang="de-DE" b="1" dirty="0"/>
              <a:t>joggen</a:t>
            </a:r>
          </a:p>
        </p:txBody>
      </p:sp>
      <p:sp>
        <p:nvSpPr>
          <p:cNvPr id="103" name="Textfeld 102">
            <a:extLst>
              <a:ext uri="{FF2B5EF4-FFF2-40B4-BE49-F238E27FC236}">
                <a16:creationId xmlns:a16="http://schemas.microsoft.com/office/drawing/2014/main" id="{97D3FBE2-17ED-4C3E-8FFB-CDE872444525}"/>
              </a:ext>
            </a:extLst>
          </p:cNvPr>
          <p:cNvSpPr txBox="1"/>
          <p:nvPr/>
        </p:nvSpPr>
        <p:spPr>
          <a:xfrm>
            <a:off x="7174120" y="2277222"/>
            <a:ext cx="2182068" cy="369332"/>
          </a:xfrm>
          <a:prstGeom prst="rect">
            <a:avLst/>
          </a:prstGeom>
          <a:noFill/>
        </p:spPr>
        <p:txBody>
          <a:bodyPr wrap="square" rtlCol="0">
            <a:spAutoFit/>
          </a:bodyPr>
          <a:lstStyle/>
          <a:p>
            <a:r>
              <a:rPr lang="de-DE" b="1" dirty="0"/>
              <a:t>Musik hören</a:t>
            </a:r>
          </a:p>
        </p:txBody>
      </p:sp>
      <p:sp>
        <p:nvSpPr>
          <p:cNvPr id="107" name="Textfeld 106">
            <a:extLst>
              <a:ext uri="{FF2B5EF4-FFF2-40B4-BE49-F238E27FC236}">
                <a16:creationId xmlns:a16="http://schemas.microsoft.com/office/drawing/2014/main" id="{2355389C-2482-4715-8669-C180FF4CE01A}"/>
              </a:ext>
            </a:extLst>
          </p:cNvPr>
          <p:cNvSpPr txBox="1"/>
          <p:nvPr/>
        </p:nvSpPr>
        <p:spPr>
          <a:xfrm>
            <a:off x="3480181" y="4171098"/>
            <a:ext cx="2182068" cy="369332"/>
          </a:xfrm>
          <a:prstGeom prst="rect">
            <a:avLst/>
          </a:prstGeom>
          <a:noFill/>
        </p:spPr>
        <p:txBody>
          <a:bodyPr wrap="square" rtlCol="0">
            <a:spAutoFit/>
          </a:bodyPr>
          <a:lstStyle/>
          <a:p>
            <a:r>
              <a:rPr lang="de-DE" b="1" dirty="0"/>
              <a:t>kochen</a:t>
            </a:r>
          </a:p>
        </p:txBody>
      </p:sp>
      <p:sp>
        <p:nvSpPr>
          <p:cNvPr id="108" name="Textfeld 107">
            <a:extLst>
              <a:ext uri="{FF2B5EF4-FFF2-40B4-BE49-F238E27FC236}">
                <a16:creationId xmlns:a16="http://schemas.microsoft.com/office/drawing/2014/main" id="{89A93A8B-CF5E-4524-B72F-5241EADEA887}"/>
              </a:ext>
            </a:extLst>
          </p:cNvPr>
          <p:cNvSpPr txBox="1"/>
          <p:nvPr/>
        </p:nvSpPr>
        <p:spPr>
          <a:xfrm>
            <a:off x="6037730" y="4153696"/>
            <a:ext cx="2182068" cy="369332"/>
          </a:xfrm>
          <a:prstGeom prst="rect">
            <a:avLst/>
          </a:prstGeom>
          <a:noFill/>
        </p:spPr>
        <p:txBody>
          <a:bodyPr wrap="square" rtlCol="0">
            <a:spAutoFit/>
          </a:bodyPr>
          <a:lstStyle/>
          <a:p>
            <a:r>
              <a:rPr lang="de-DE" b="1" dirty="0"/>
              <a:t>schwimmen</a:t>
            </a:r>
          </a:p>
        </p:txBody>
      </p:sp>
      <p:sp>
        <p:nvSpPr>
          <p:cNvPr id="109" name="Textfeld 108">
            <a:extLst>
              <a:ext uri="{FF2B5EF4-FFF2-40B4-BE49-F238E27FC236}">
                <a16:creationId xmlns:a16="http://schemas.microsoft.com/office/drawing/2014/main" id="{326F1ED1-A089-4E7C-87CF-39E10042EA69}"/>
              </a:ext>
            </a:extLst>
          </p:cNvPr>
          <p:cNvSpPr txBox="1"/>
          <p:nvPr/>
        </p:nvSpPr>
        <p:spPr>
          <a:xfrm>
            <a:off x="8735362" y="4232027"/>
            <a:ext cx="2182068" cy="369332"/>
          </a:xfrm>
          <a:prstGeom prst="rect">
            <a:avLst/>
          </a:prstGeom>
          <a:noFill/>
        </p:spPr>
        <p:txBody>
          <a:bodyPr wrap="square" rtlCol="0">
            <a:spAutoFit/>
          </a:bodyPr>
          <a:lstStyle/>
          <a:p>
            <a:r>
              <a:rPr lang="de-DE" b="1" dirty="0"/>
              <a:t>reisen</a:t>
            </a:r>
          </a:p>
        </p:txBody>
      </p:sp>
      <p:sp>
        <p:nvSpPr>
          <p:cNvPr id="3" name="Textfeld 2">
            <a:extLst>
              <a:ext uri="{FF2B5EF4-FFF2-40B4-BE49-F238E27FC236}">
                <a16:creationId xmlns:a16="http://schemas.microsoft.com/office/drawing/2014/main" id="{2F31F060-DD09-4CD9-9D0B-F0C266DF0864}"/>
              </a:ext>
            </a:extLst>
          </p:cNvPr>
          <p:cNvSpPr txBox="1"/>
          <p:nvPr/>
        </p:nvSpPr>
        <p:spPr>
          <a:xfrm>
            <a:off x="10649416" y="2893140"/>
            <a:ext cx="536028" cy="1569660"/>
          </a:xfrm>
          <a:prstGeom prst="rect">
            <a:avLst/>
          </a:prstGeom>
          <a:noFill/>
        </p:spPr>
        <p:txBody>
          <a:bodyPr wrap="square" rtlCol="0">
            <a:spAutoFit/>
          </a:bodyPr>
          <a:lstStyle/>
          <a:p>
            <a:r>
              <a:rPr lang="de-DE" sz="9600" dirty="0"/>
              <a:t>?</a:t>
            </a:r>
          </a:p>
        </p:txBody>
      </p:sp>
      <p:sp>
        <p:nvSpPr>
          <p:cNvPr id="4" name="Textfeld 3">
            <a:extLst>
              <a:ext uri="{FF2B5EF4-FFF2-40B4-BE49-F238E27FC236}">
                <a16:creationId xmlns:a16="http://schemas.microsoft.com/office/drawing/2014/main" id="{3EB93597-0A72-4672-851B-4F00BEE6C1CE}"/>
              </a:ext>
            </a:extLst>
          </p:cNvPr>
          <p:cNvSpPr txBox="1"/>
          <p:nvPr/>
        </p:nvSpPr>
        <p:spPr>
          <a:xfrm>
            <a:off x="224182" y="80019"/>
            <a:ext cx="2689850" cy="369332"/>
          </a:xfrm>
          <a:prstGeom prst="rect">
            <a:avLst/>
          </a:prstGeom>
          <a:noFill/>
        </p:spPr>
        <p:txBody>
          <a:bodyPr wrap="square" rtlCol="0">
            <a:spAutoFit/>
          </a:bodyPr>
          <a:lstStyle/>
          <a:p>
            <a:r>
              <a:rPr lang="de-DE" dirty="0">
                <a:solidFill>
                  <a:schemeClr val="accent2">
                    <a:lumMod val="60000"/>
                    <a:lumOff val="40000"/>
                  </a:schemeClr>
                </a:solidFill>
              </a:rPr>
              <a:t>Info: Gruppengespräch</a:t>
            </a:r>
          </a:p>
        </p:txBody>
      </p:sp>
      <p:sp>
        <p:nvSpPr>
          <p:cNvPr id="8" name="Textfeld 7">
            <a:extLst>
              <a:ext uri="{FF2B5EF4-FFF2-40B4-BE49-F238E27FC236}">
                <a16:creationId xmlns:a16="http://schemas.microsoft.com/office/drawing/2014/main" id="{3FBA9A93-C06E-4E35-96F1-3BFC9663A646}"/>
              </a:ext>
            </a:extLst>
          </p:cNvPr>
          <p:cNvSpPr txBox="1"/>
          <p:nvPr/>
        </p:nvSpPr>
        <p:spPr>
          <a:xfrm>
            <a:off x="7803278" y="4778009"/>
            <a:ext cx="3633005" cy="1754326"/>
          </a:xfrm>
          <a:prstGeom prst="rect">
            <a:avLst/>
          </a:prstGeom>
          <a:noFill/>
        </p:spPr>
        <p:txBody>
          <a:bodyPr wrap="square" rtlCol="0">
            <a:spAutoFit/>
          </a:bodyPr>
          <a:lstStyle/>
          <a:p>
            <a:r>
              <a:rPr lang="de-DE" dirty="0">
                <a:solidFill>
                  <a:schemeClr val="accent2">
                    <a:lumMod val="60000"/>
                    <a:lumOff val="40000"/>
                  </a:schemeClr>
                </a:solidFill>
              </a:rPr>
              <a:t>LK: Ggf. können die Studierenden im Arbeitsgruppenraum mehr Fragen zum Thema stellen. Dazu können Sie Vorwissen aktivieren: Wie oft...... Wann.....</a:t>
            </a:r>
          </a:p>
          <a:p>
            <a:endParaRPr lang="de-DE" dirty="0"/>
          </a:p>
        </p:txBody>
      </p:sp>
      <p:sp>
        <p:nvSpPr>
          <p:cNvPr id="10" name="Sprechblase: oval 9">
            <a:extLst>
              <a:ext uri="{FF2B5EF4-FFF2-40B4-BE49-F238E27FC236}">
                <a16:creationId xmlns:a16="http://schemas.microsoft.com/office/drawing/2014/main" id="{39D94FAE-1F85-482B-9E40-714A021E5EDF}"/>
              </a:ext>
            </a:extLst>
          </p:cNvPr>
          <p:cNvSpPr/>
          <p:nvPr/>
        </p:nvSpPr>
        <p:spPr>
          <a:xfrm>
            <a:off x="7100789" y="4584947"/>
            <a:ext cx="4898249" cy="1915979"/>
          </a:xfrm>
          <a:prstGeom prst="wedgeEllipseCallout">
            <a:avLst>
              <a:gd name="adj1" fmla="val 43412"/>
              <a:gd name="adj2" fmla="val 50363"/>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876548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feld 4">
            <a:extLst>
              <a:ext uri="{FF2B5EF4-FFF2-40B4-BE49-F238E27FC236}">
                <a16:creationId xmlns:a16="http://schemas.microsoft.com/office/drawing/2014/main" id="{38761D60-F3E8-42C0-A11F-B82787C98506}"/>
              </a:ext>
            </a:extLst>
          </p:cNvPr>
          <p:cNvSpPr txBox="1"/>
          <p:nvPr/>
        </p:nvSpPr>
        <p:spPr>
          <a:xfrm>
            <a:off x="838200" y="631825"/>
            <a:ext cx="10515600"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kern="1200" dirty="0" err="1">
                <a:solidFill>
                  <a:schemeClr val="tx1"/>
                </a:solidFill>
                <a:latin typeface="+mj-lt"/>
                <a:ea typeface="+mj-ea"/>
                <a:cs typeface="+mj-cs"/>
              </a:rPr>
              <a:t>Arbeiten</a:t>
            </a:r>
            <a:r>
              <a:rPr lang="en-US" sz="4400" kern="1200" dirty="0">
                <a:solidFill>
                  <a:schemeClr val="tx1"/>
                </a:solidFill>
                <a:latin typeface="+mj-lt"/>
                <a:ea typeface="+mj-ea"/>
                <a:cs typeface="+mj-cs"/>
              </a:rPr>
              <a:t> Sie </a:t>
            </a:r>
            <a:r>
              <a:rPr lang="en-US" sz="4400" kern="1200" dirty="0" err="1">
                <a:solidFill>
                  <a:schemeClr val="tx1"/>
                </a:solidFill>
                <a:latin typeface="+mj-lt"/>
                <a:ea typeface="+mj-ea"/>
                <a:cs typeface="+mj-cs"/>
              </a:rPr>
              <a:t>mit</a:t>
            </a:r>
            <a:r>
              <a:rPr lang="en-US" sz="4400" kern="1200" dirty="0">
                <a:solidFill>
                  <a:schemeClr val="tx1"/>
                </a:solidFill>
                <a:latin typeface="+mj-lt"/>
                <a:ea typeface="+mj-ea"/>
                <a:cs typeface="+mj-cs"/>
              </a:rPr>
              <a:t> </a:t>
            </a:r>
            <a:r>
              <a:rPr lang="en-US" sz="4400" kern="1200" dirty="0" err="1">
                <a:solidFill>
                  <a:schemeClr val="tx1"/>
                </a:solidFill>
                <a:latin typeface="+mj-lt"/>
                <a:ea typeface="+mj-ea"/>
                <a:cs typeface="+mj-cs"/>
              </a:rPr>
              <a:t>einem</a:t>
            </a:r>
            <a:r>
              <a:rPr lang="en-US" sz="4400" kern="1200" dirty="0">
                <a:solidFill>
                  <a:schemeClr val="tx1"/>
                </a:solidFill>
                <a:latin typeface="+mj-lt"/>
                <a:ea typeface="+mj-ea"/>
                <a:cs typeface="+mj-cs"/>
              </a:rPr>
              <a:t> Partner. </a:t>
            </a:r>
            <a:endParaRPr lang="en-US" sz="4400" strike="sngStrike" kern="1200" dirty="0">
              <a:solidFill>
                <a:srgbClr val="FFFF00"/>
              </a:solidFill>
              <a:latin typeface="+mj-lt"/>
              <a:ea typeface="+mj-ea"/>
              <a:cs typeface="+mj-cs"/>
            </a:endParaRPr>
          </a:p>
        </p:txBody>
      </p:sp>
      <p:sp>
        <p:nvSpPr>
          <p:cNvPr id="23" name="Textfeld 3">
            <a:extLst>
              <a:ext uri="{FF2B5EF4-FFF2-40B4-BE49-F238E27FC236}">
                <a16:creationId xmlns:a16="http://schemas.microsoft.com/office/drawing/2014/main" id="{FFAA319B-DFEB-4002-8D87-297EA9D56C83}"/>
              </a:ext>
            </a:extLst>
          </p:cNvPr>
          <p:cNvSpPr txBox="1"/>
          <p:nvPr/>
        </p:nvSpPr>
        <p:spPr>
          <a:xfrm>
            <a:off x="838200" y="2057400"/>
            <a:ext cx="10515600" cy="3871762"/>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1700" dirty="0"/>
              <a:t>Lisa: Hey Markus! Hast du es </a:t>
            </a:r>
            <a:r>
              <a:rPr lang="en-US" sz="1700" dirty="0" err="1"/>
              <a:t>schon</a:t>
            </a:r>
            <a:r>
              <a:rPr lang="en-US" sz="1700" dirty="0"/>
              <a:t> </a:t>
            </a:r>
            <a:r>
              <a:rPr lang="en-US" sz="1700" dirty="0" err="1"/>
              <a:t>gehört</a:t>
            </a:r>
            <a:r>
              <a:rPr lang="en-US" sz="1700" dirty="0"/>
              <a:t>? Rihanna </a:t>
            </a:r>
            <a:r>
              <a:rPr lang="en-US" sz="1700" dirty="0" err="1"/>
              <a:t>kommt</a:t>
            </a:r>
            <a:r>
              <a:rPr lang="en-US" sz="1700" dirty="0"/>
              <a:t> bald in </a:t>
            </a:r>
            <a:r>
              <a:rPr lang="en-US" sz="1700" dirty="0" err="1"/>
              <a:t>unsere</a:t>
            </a:r>
            <a:r>
              <a:rPr lang="en-US" sz="1700" dirty="0"/>
              <a:t> Stadt!</a:t>
            </a:r>
          </a:p>
          <a:p>
            <a:pPr>
              <a:lnSpc>
                <a:spcPct val="90000"/>
              </a:lnSpc>
              <a:spcAft>
                <a:spcPts val="600"/>
              </a:spcAft>
            </a:pPr>
            <a:r>
              <a:rPr lang="en-US" sz="1700" dirty="0"/>
              <a:t>     </a:t>
            </a:r>
            <a:r>
              <a:rPr lang="en-US" sz="1700" dirty="0" err="1"/>
              <a:t>Sollen</a:t>
            </a:r>
            <a:r>
              <a:rPr lang="en-US" sz="1700" dirty="0"/>
              <a:t> </a:t>
            </a:r>
            <a:r>
              <a:rPr lang="en-US" sz="1700" dirty="0" err="1"/>
              <a:t>wir</a:t>
            </a:r>
            <a:r>
              <a:rPr lang="en-US" sz="1700" dirty="0"/>
              <a:t> </a:t>
            </a:r>
            <a:r>
              <a:rPr lang="en-US" sz="1700" dirty="0" err="1"/>
              <a:t>zusammen</a:t>
            </a:r>
            <a:r>
              <a:rPr lang="en-US" sz="1700" dirty="0"/>
              <a:t> </a:t>
            </a:r>
            <a:r>
              <a:rPr lang="en-US" sz="1700" dirty="0" err="1"/>
              <a:t>ihr</a:t>
            </a:r>
            <a:r>
              <a:rPr lang="en-US" sz="1700" dirty="0"/>
              <a:t> </a:t>
            </a:r>
            <a:r>
              <a:rPr lang="en-US" sz="1700" dirty="0" err="1"/>
              <a:t>Konzert</a:t>
            </a:r>
            <a:r>
              <a:rPr lang="en-US" sz="1700" dirty="0"/>
              <a:t> </a:t>
            </a:r>
            <a:r>
              <a:rPr lang="en-US" sz="1700" dirty="0" err="1"/>
              <a:t>besuchen</a:t>
            </a:r>
            <a:r>
              <a:rPr lang="en-US" sz="1700" dirty="0"/>
              <a:t>? </a:t>
            </a:r>
          </a:p>
          <a:p>
            <a:pPr indent="-228600">
              <a:lnSpc>
                <a:spcPct val="90000"/>
              </a:lnSpc>
              <a:spcAft>
                <a:spcPts val="600"/>
              </a:spcAft>
              <a:buFont typeface="Arial" panose="020B0604020202020204" pitchFamily="34" charset="0"/>
              <a:buChar char="•"/>
            </a:pPr>
            <a:r>
              <a:rPr lang="en-US" sz="1700" dirty="0"/>
              <a:t>Markus: Nein, tut </a:t>
            </a:r>
            <a:r>
              <a:rPr lang="en-US" sz="1700" dirty="0" err="1"/>
              <a:t>mir</a:t>
            </a:r>
            <a:r>
              <a:rPr lang="en-US" sz="1700" dirty="0"/>
              <a:t> </a:t>
            </a:r>
            <a:r>
              <a:rPr lang="en-US" sz="1700" dirty="0" err="1"/>
              <a:t>leid</a:t>
            </a:r>
            <a:r>
              <a:rPr lang="en-US" sz="1700" dirty="0"/>
              <a:t>! </a:t>
            </a:r>
            <a:r>
              <a:rPr lang="en-US" sz="1700" dirty="0" err="1"/>
              <a:t>Ich</a:t>
            </a:r>
            <a:r>
              <a:rPr lang="en-US" sz="1700" dirty="0"/>
              <a:t> </a:t>
            </a:r>
            <a:r>
              <a:rPr lang="en-US" sz="1700" dirty="0" err="1"/>
              <a:t>gebe</a:t>
            </a:r>
            <a:r>
              <a:rPr lang="en-US" sz="1700" dirty="0"/>
              <a:t> </a:t>
            </a:r>
            <a:r>
              <a:rPr lang="en-US" sz="1700" dirty="0" err="1"/>
              <a:t>nicht</a:t>
            </a:r>
            <a:r>
              <a:rPr lang="en-US" sz="1700" dirty="0"/>
              <a:t> </a:t>
            </a:r>
            <a:r>
              <a:rPr lang="en-US" sz="1700" dirty="0" err="1"/>
              <a:t>gern</a:t>
            </a:r>
            <a:r>
              <a:rPr lang="en-US" sz="1700" dirty="0"/>
              <a:t> Geld </a:t>
            </a:r>
            <a:r>
              <a:rPr lang="en-US" sz="1700" dirty="0" err="1"/>
              <a:t>für</a:t>
            </a:r>
            <a:r>
              <a:rPr lang="en-US" sz="1700" dirty="0"/>
              <a:t> </a:t>
            </a:r>
            <a:r>
              <a:rPr lang="en-US" sz="1700" dirty="0" err="1"/>
              <a:t>Konzerte</a:t>
            </a:r>
            <a:r>
              <a:rPr lang="en-US" sz="1700" dirty="0"/>
              <a:t> </a:t>
            </a:r>
            <a:r>
              <a:rPr lang="en-US" sz="1700" dirty="0" err="1"/>
              <a:t>aus.</a:t>
            </a:r>
            <a:r>
              <a:rPr lang="en-US" sz="1700" dirty="0"/>
              <a:t> Ich will </a:t>
            </a:r>
            <a:r>
              <a:rPr lang="en-US" sz="1700" dirty="0" err="1"/>
              <a:t>neue</a:t>
            </a:r>
            <a:r>
              <a:rPr lang="en-US" sz="1700" dirty="0"/>
              <a:t> </a:t>
            </a:r>
            <a:r>
              <a:rPr lang="en-US" sz="1700" dirty="0" err="1"/>
              <a:t>Kulturen</a:t>
            </a:r>
            <a:r>
              <a:rPr lang="en-US" sz="1700" dirty="0"/>
              <a:t> </a:t>
            </a:r>
            <a:r>
              <a:rPr lang="en-US" sz="1700" dirty="0" err="1"/>
              <a:t>sehen</a:t>
            </a:r>
            <a:r>
              <a:rPr lang="en-US" sz="1700" dirty="0"/>
              <a:t>.</a:t>
            </a:r>
          </a:p>
          <a:p>
            <a:pPr indent="-228600">
              <a:lnSpc>
                <a:spcPct val="90000"/>
              </a:lnSpc>
              <a:spcAft>
                <a:spcPts val="600"/>
              </a:spcAft>
              <a:buFont typeface="Arial" panose="020B0604020202020204" pitchFamily="34" charset="0"/>
              <a:buChar char="•"/>
            </a:pPr>
            <a:r>
              <a:rPr lang="en-US" sz="1700" dirty="0"/>
              <a:t>                Ich _____________ </a:t>
            </a:r>
            <a:r>
              <a:rPr lang="en-US" sz="1700" dirty="0">
                <a:solidFill>
                  <a:schemeClr val="accent2">
                    <a:lumMod val="60000"/>
                    <a:lumOff val="40000"/>
                  </a:schemeClr>
                </a:solidFill>
              </a:rPr>
              <a:t>(</a:t>
            </a:r>
            <a:r>
              <a:rPr lang="en-US" sz="1700" dirty="0" err="1">
                <a:solidFill>
                  <a:schemeClr val="accent2">
                    <a:lumMod val="60000"/>
                    <a:lumOff val="40000"/>
                  </a:schemeClr>
                </a:solidFill>
              </a:rPr>
              <a:t>reise</a:t>
            </a:r>
            <a:r>
              <a:rPr lang="en-US" sz="1700" dirty="0">
                <a:solidFill>
                  <a:schemeClr val="accent2">
                    <a:lumMod val="60000"/>
                    <a:lumOff val="40000"/>
                  </a:schemeClr>
                </a:solidFill>
              </a:rPr>
              <a:t>) </a:t>
            </a:r>
            <a:r>
              <a:rPr lang="en-US" sz="1700" dirty="0" err="1"/>
              <a:t>lieber</a:t>
            </a:r>
            <a:r>
              <a:rPr lang="en-US" sz="1700" dirty="0"/>
              <a:t>.</a:t>
            </a:r>
          </a:p>
          <a:p>
            <a:pPr indent="-228600">
              <a:lnSpc>
                <a:spcPct val="90000"/>
              </a:lnSpc>
              <a:spcAft>
                <a:spcPts val="600"/>
              </a:spcAft>
              <a:buFont typeface="Arial" panose="020B0604020202020204" pitchFamily="34" charset="0"/>
              <a:buChar char="•"/>
            </a:pPr>
            <a:r>
              <a:rPr lang="en-US" sz="1700" dirty="0"/>
              <a:t>Lisa:  Das </a:t>
            </a:r>
            <a:r>
              <a:rPr lang="en-US" sz="1700" dirty="0" err="1"/>
              <a:t>ist</a:t>
            </a:r>
            <a:r>
              <a:rPr lang="en-US" sz="1700" dirty="0"/>
              <a:t> </a:t>
            </a:r>
            <a:r>
              <a:rPr lang="en-US" sz="1700" dirty="0" err="1"/>
              <a:t>schön</a:t>
            </a:r>
            <a:r>
              <a:rPr lang="en-US" sz="1700" dirty="0"/>
              <a:t>. Was </a:t>
            </a:r>
            <a:r>
              <a:rPr lang="en-US" sz="1700" dirty="0" err="1"/>
              <a:t>machst</a:t>
            </a:r>
            <a:r>
              <a:rPr lang="en-US" sz="1700" dirty="0"/>
              <a:t> du auf </a:t>
            </a:r>
            <a:r>
              <a:rPr lang="en-US" sz="1700" dirty="0" err="1"/>
              <a:t>deinen</a:t>
            </a:r>
            <a:r>
              <a:rPr lang="en-US" sz="1700" dirty="0"/>
              <a:t> Reisen </a:t>
            </a:r>
            <a:r>
              <a:rPr lang="en-US" sz="1700" dirty="0" err="1"/>
              <a:t>gern</a:t>
            </a:r>
            <a:r>
              <a:rPr lang="en-US" sz="1700" dirty="0"/>
              <a:t>?</a:t>
            </a:r>
          </a:p>
          <a:p>
            <a:pPr indent="-228600">
              <a:lnSpc>
                <a:spcPct val="90000"/>
              </a:lnSpc>
              <a:spcAft>
                <a:spcPts val="600"/>
              </a:spcAft>
              <a:buFont typeface="Arial" panose="020B0604020202020204" pitchFamily="34" charset="0"/>
              <a:buChar char="•"/>
            </a:pPr>
            <a:r>
              <a:rPr lang="en-US" sz="1700" dirty="0"/>
              <a:t>Markus: Ich  _______</a:t>
            </a:r>
            <a:r>
              <a:rPr lang="en-US" sz="1700" dirty="0">
                <a:solidFill>
                  <a:schemeClr val="accent2">
                    <a:lumMod val="60000"/>
                    <a:lumOff val="40000"/>
                  </a:schemeClr>
                </a:solidFill>
              </a:rPr>
              <a:t>(</a:t>
            </a:r>
            <a:r>
              <a:rPr lang="en-US" sz="1700" dirty="0" err="1">
                <a:solidFill>
                  <a:schemeClr val="accent2">
                    <a:lumMod val="60000"/>
                    <a:lumOff val="40000"/>
                  </a:schemeClr>
                </a:solidFill>
              </a:rPr>
              <a:t>fotografiere</a:t>
            </a:r>
            <a:r>
              <a:rPr lang="en-US" sz="1700" dirty="0">
                <a:solidFill>
                  <a:schemeClr val="accent2">
                    <a:lumMod val="60000"/>
                    <a:lumOff val="40000"/>
                  </a:schemeClr>
                </a:solidFill>
              </a:rPr>
              <a:t>)</a:t>
            </a:r>
            <a:r>
              <a:rPr lang="en-US" sz="1700" dirty="0"/>
              <a:t> </a:t>
            </a:r>
            <a:r>
              <a:rPr lang="en-US" sz="1700" dirty="0" err="1"/>
              <a:t>mit</a:t>
            </a:r>
            <a:r>
              <a:rPr lang="en-US" sz="1700" dirty="0"/>
              <a:t> </a:t>
            </a:r>
            <a:r>
              <a:rPr lang="en-US" sz="1700" dirty="0" err="1"/>
              <a:t>meiner</a:t>
            </a:r>
            <a:r>
              <a:rPr lang="en-US" sz="1700" dirty="0"/>
              <a:t> </a:t>
            </a:r>
            <a:r>
              <a:rPr lang="en-US" sz="1700" dirty="0" err="1"/>
              <a:t>neuen</a:t>
            </a:r>
            <a:r>
              <a:rPr lang="en-US" sz="1700" dirty="0"/>
              <a:t> </a:t>
            </a:r>
            <a:r>
              <a:rPr lang="en-US" sz="1700" dirty="0" err="1"/>
              <a:t>Kamera</a:t>
            </a:r>
            <a:r>
              <a:rPr lang="en-US" sz="1700" dirty="0"/>
              <a:t> </a:t>
            </a:r>
            <a:r>
              <a:rPr lang="en-US" sz="1700" dirty="0" err="1"/>
              <a:t>gern</a:t>
            </a:r>
            <a:r>
              <a:rPr lang="en-US" sz="1700" dirty="0"/>
              <a:t> und </a:t>
            </a:r>
            <a:r>
              <a:rPr lang="en-US" sz="1700" dirty="0" err="1"/>
              <a:t>schicke</a:t>
            </a:r>
            <a:r>
              <a:rPr lang="en-US" sz="1700" dirty="0"/>
              <a:t> die </a:t>
            </a:r>
            <a:r>
              <a:rPr lang="en-US" sz="1700" dirty="0" err="1"/>
              <a:t>Bilder</a:t>
            </a:r>
            <a:r>
              <a:rPr lang="en-US" sz="1700" dirty="0"/>
              <a:t> </a:t>
            </a:r>
            <a:r>
              <a:rPr lang="en-US" sz="1700" dirty="0" err="1"/>
              <a:t>dann</a:t>
            </a:r>
            <a:r>
              <a:rPr lang="en-US" sz="1700" dirty="0"/>
              <a:t> </a:t>
            </a:r>
            <a:r>
              <a:rPr lang="en-US" sz="1700" dirty="0" err="1"/>
              <a:t>meinen</a:t>
            </a:r>
            <a:r>
              <a:rPr lang="en-US" sz="1700" dirty="0"/>
              <a:t> </a:t>
            </a:r>
            <a:r>
              <a:rPr lang="en-US" sz="1700" dirty="0" err="1"/>
              <a:t>Freunden</a:t>
            </a:r>
            <a:endParaRPr lang="en-US" sz="1700" dirty="0"/>
          </a:p>
          <a:p>
            <a:pPr>
              <a:lnSpc>
                <a:spcPct val="90000"/>
              </a:lnSpc>
              <a:spcAft>
                <a:spcPts val="600"/>
              </a:spcAft>
            </a:pPr>
            <a:r>
              <a:rPr lang="en-US" sz="1700" dirty="0"/>
              <a:t>     </a:t>
            </a:r>
            <a:r>
              <a:rPr lang="en-US" sz="1700" dirty="0" err="1"/>
              <a:t>über</a:t>
            </a:r>
            <a:r>
              <a:rPr lang="en-US" sz="1700" dirty="0"/>
              <a:t> Instagram. Und du?</a:t>
            </a:r>
          </a:p>
          <a:p>
            <a:pPr indent="-228600">
              <a:lnSpc>
                <a:spcPct val="90000"/>
              </a:lnSpc>
              <a:spcAft>
                <a:spcPts val="600"/>
              </a:spcAft>
              <a:buFont typeface="Arial" panose="020B0604020202020204" pitchFamily="34" charset="0"/>
              <a:buChar char="•"/>
            </a:pPr>
            <a:r>
              <a:rPr lang="en-US" sz="1700" dirty="0"/>
              <a:t>Lisa: Ich </a:t>
            </a:r>
            <a:r>
              <a:rPr lang="en-US" sz="1700" dirty="0" err="1"/>
              <a:t>fahre</a:t>
            </a:r>
            <a:r>
              <a:rPr lang="en-US" sz="1700" dirty="0"/>
              <a:t> am </a:t>
            </a:r>
            <a:r>
              <a:rPr lang="en-US" sz="1700" dirty="0" err="1"/>
              <a:t>liebsten</a:t>
            </a:r>
            <a:r>
              <a:rPr lang="en-US" sz="1700" dirty="0"/>
              <a:t> </a:t>
            </a:r>
            <a:r>
              <a:rPr lang="en-US" sz="1700" dirty="0" err="1"/>
              <a:t>ans</a:t>
            </a:r>
            <a:r>
              <a:rPr lang="en-US" sz="1700" dirty="0"/>
              <a:t> Meer. Ich </a:t>
            </a:r>
            <a:r>
              <a:rPr lang="en-US" sz="1700" dirty="0" err="1"/>
              <a:t>liebe</a:t>
            </a:r>
            <a:r>
              <a:rPr lang="en-US" sz="1700" dirty="0"/>
              <a:t> das Wasser. Ich </a:t>
            </a:r>
            <a:r>
              <a:rPr lang="en-US" sz="1700" dirty="0" err="1"/>
              <a:t>gehe</a:t>
            </a:r>
            <a:r>
              <a:rPr lang="en-US" sz="1700" dirty="0"/>
              <a:t> </a:t>
            </a:r>
            <a:r>
              <a:rPr lang="en-US" sz="1700" dirty="0" err="1"/>
              <a:t>gern</a:t>
            </a:r>
            <a:r>
              <a:rPr lang="en-US" sz="1700" dirty="0"/>
              <a:t> </a:t>
            </a:r>
            <a:r>
              <a:rPr lang="en-US" sz="1700" dirty="0">
                <a:solidFill>
                  <a:schemeClr val="accent2">
                    <a:lumMod val="60000"/>
                    <a:lumOff val="40000"/>
                  </a:schemeClr>
                </a:solidFill>
              </a:rPr>
              <a:t>___________(</a:t>
            </a:r>
            <a:r>
              <a:rPr lang="en-US" sz="1700" dirty="0" err="1">
                <a:solidFill>
                  <a:schemeClr val="accent2">
                    <a:lumMod val="60000"/>
                    <a:lumOff val="40000"/>
                  </a:schemeClr>
                </a:solidFill>
              </a:rPr>
              <a:t>schwimmen</a:t>
            </a:r>
            <a:r>
              <a:rPr lang="en-US" sz="1700" dirty="0">
                <a:solidFill>
                  <a:schemeClr val="accent2">
                    <a:lumMod val="60000"/>
                    <a:lumOff val="40000"/>
                  </a:schemeClr>
                </a:solidFill>
              </a:rPr>
              <a:t>).</a:t>
            </a:r>
            <a:r>
              <a:rPr lang="en-US" sz="1700" dirty="0"/>
              <a:t> </a:t>
            </a:r>
          </a:p>
          <a:p>
            <a:pPr indent="-228600">
              <a:lnSpc>
                <a:spcPct val="90000"/>
              </a:lnSpc>
              <a:spcAft>
                <a:spcPts val="600"/>
              </a:spcAft>
              <a:buFont typeface="Arial" panose="020B0604020202020204" pitchFamily="34" charset="0"/>
              <a:buChar char="•"/>
            </a:pPr>
            <a:r>
              <a:rPr lang="en-US" sz="1700" dirty="0"/>
              <a:t>Markus: Ich </a:t>
            </a:r>
            <a:r>
              <a:rPr lang="en-US" sz="1700" dirty="0" err="1"/>
              <a:t>kenne</a:t>
            </a:r>
            <a:r>
              <a:rPr lang="en-US" sz="1700" dirty="0"/>
              <a:t> </a:t>
            </a:r>
            <a:r>
              <a:rPr lang="en-US" sz="1700" dirty="0" err="1"/>
              <a:t>auch</a:t>
            </a:r>
            <a:r>
              <a:rPr lang="en-US" sz="1700" dirty="0"/>
              <a:t> </a:t>
            </a:r>
            <a:r>
              <a:rPr lang="en-US" sz="1700" dirty="0" err="1"/>
              <a:t>hier</a:t>
            </a:r>
            <a:r>
              <a:rPr lang="en-US" sz="1700" dirty="0"/>
              <a:t> </a:t>
            </a:r>
            <a:r>
              <a:rPr lang="en-US" sz="1700" dirty="0" err="1"/>
              <a:t>einen</a:t>
            </a:r>
            <a:r>
              <a:rPr lang="en-US" sz="1700" dirty="0"/>
              <a:t> </a:t>
            </a:r>
            <a:r>
              <a:rPr lang="en-US" sz="1700" dirty="0" err="1"/>
              <a:t>schönen</a:t>
            </a:r>
            <a:r>
              <a:rPr lang="en-US" sz="1700" dirty="0"/>
              <a:t> See. </a:t>
            </a:r>
            <a:r>
              <a:rPr lang="en-US" sz="1700" dirty="0" err="1"/>
              <a:t>Wir</a:t>
            </a:r>
            <a:r>
              <a:rPr lang="en-US" sz="1700" dirty="0"/>
              <a:t> </a:t>
            </a:r>
            <a:r>
              <a:rPr lang="en-US" sz="1700" dirty="0" err="1"/>
              <a:t>können</a:t>
            </a:r>
            <a:r>
              <a:rPr lang="en-US" sz="1700" dirty="0"/>
              <a:t> </a:t>
            </a:r>
            <a:r>
              <a:rPr lang="en-US" sz="1700" dirty="0" err="1"/>
              <a:t>zusammen</a:t>
            </a:r>
            <a:r>
              <a:rPr lang="en-US" sz="1700" dirty="0"/>
              <a:t> </a:t>
            </a:r>
            <a:r>
              <a:rPr lang="en-US" sz="1700" dirty="0" err="1"/>
              <a:t>hinfahren</a:t>
            </a:r>
            <a:r>
              <a:rPr lang="en-US" sz="1700" dirty="0"/>
              <a:t>, </a:t>
            </a:r>
            <a:r>
              <a:rPr lang="en-US" sz="1700" dirty="0" err="1"/>
              <a:t>wenn</a:t>
            </a:r>
            <a:r>
              <a:rPr lang="en-US" sz="1700" dirty="0"/>
              <a:t> du </a:t>
            </a:r>
            <a:r>
              <a:rPr lang="en-US" sz="1700" dirty="0" err="1"/>
              <a:t>willst</a:t>
            </a:r>
            <a:r>
              <a:rPr lang="en-US" sz="1700" dirty="0"/>
              <a:t>.</a:t>
            </a:r>
          </a:p>
          <a:p>
            <a:pPr indent="-228600">
              <a:lnSpc>
                <a:spcPct val="90000"/>
              </a:lnSpc>
              <a:spcAft>
                <a:spcPts val="600"/>
              </a:spcAft>
              <a:buFont typeface="Arial" panose="020B0604020202020204" pitchFamily="34" charset="0"/>
              <a:buChar char="•"/>
            </a:pPr>
            <a:r>
              <a:rPr lang="en-US" sz="1700" dirty="0"/>
              <a:t>Lisa: Sehr </a:t>
            </a:r>
            <a:r>
              <a:rPr lang="en-US" sz="1700" dirty="0" err="1"/>
              <a:t>gerne</a:t>
            </a:r>
            <a:r>
              <a:rPr lang="en-US" sz="1700" dirty="0"/>
              <a:t>!</a:t>
            </a:r>
          </a:p>
        </p:txBody>
      </p:sp>
      <p:sp>
        <p:nvSpPr>
          <p:cNvPr id="2" name="Sprechblase: oval 1">
            <a:extLst>
              <a:ext uri="{FF2B5EF4-FFF2-40B4-BE49-F238E27FC236}">
                <a16:creationId xmlns:a16="http://schemas.microsoft.com/office/drawing/2014/main" id="{2465DFC0-F168-4F6A-8C55-F6D5499A095D}"/>
              </a:ext>
            </a:extLst>
          </p:cNvPr>
          <p:cNvSpPr/>
          <p:nvPr/>
        </p:nvSpPr>
        <p:spPr>
          <a:xfrm>
            <a:off x="8427667" y="320040"/>
            <a:ext cx="3367515" cy="2427890"/>
          </a:xfrm>
          <a:prstGeom prst="wedgeEllipseCallout">
            <a:avLst>
              <a:gd name="adj1" fmla="val 41094"/>
              <a:gd name="adj2" fmla="val 5881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dirty="0">
                <a:solidFill>
                  <a:schemeClr val="accent2">
                    <a:lumMod val="60000"/>
                    <a:lumOff val="40000"/>
                  </a:schemeClr>
                </a:solidFill>
              </a:rPr>
              <a:t>LK: Die Studierenden arbeiten zu zweit in Arbeitsgruppenräumen. Die Anweisung lautet, dass sie das richtige Verb in der richtige Form brauchen.</a:t>
            </a:r>
          </a:p>
        </p:txBody>
      </p:sp>
    </p:spTree>
    <p:extLst>
      <p:ext uri="{BB962C8B-B14F-4D97-AF65-F5344CB8AC3E}">
        <p14:creationId xmlns:p14="http://schemas.microsoft.com/office/powerpoint/2010/main" val="4267640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rechblase: rechteckig mit abgerundeten Ecken 3">
            <a:extLst>
              <a:ext uri="{FF2B5EF4-FFF2-40B4-BE49-F238E27FC236}">
                <a16:creationId xmlns:a16="http://schemas.microsoft.com/office/drawing/2014/main" id="{40CE0A32-9848-4995-854C-C9424F7BDC2A}"/>
              </a:ext>
            </a:extLst>
          </p:cNvPr>
          <p:cNvSpPr/>
          <p:nvPr/>
        </p:nvSpPr>
        <p:spPr>
          <a:xfrm>
            <a:off x="323770" y="1616830"/>
            <a:ext cx="2228850" cy="928688"/>
          </a:xfrm>
          <a:prstGeom prst="wedgeRoundRectCallout">
            <a:avLst>
              <a:gd name="adj1" fmla="val -33333"/>
              <a:gd name="adj2" fmla="val 65948"/>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de-DE" dirty="0"/>
              <a:t>Malst du gern?</a:t>
            </a:r>
          </a:p>
        </p:txBody>
      </p:sp>
      <p:sp>
        <p:nvSpPr>
          <p:cNvPr id="5" name="Sprechblase: rechteckig mit abgerundeten Ecken 4">
            <a:extLst>
              <a:ext uri="{FF2B5EF4-FFF2-40B4-BE49-F238E27FC236}">
                <a16:creationId xmlns:a16="http://schemas.microsoft.com/office/drawing/2014/main" id="{41ACF8C9-015D-451A-BF22-F488D5CF7E92}"/>
              </a:ext>
            </a:extLst>
          </p:cNvPr>
          <p:cNvSpPr/>
          <p:nvPr/>
        </p:nvSpPr>
        <p:spPr>
          <a:xfrm>
            <a:off x="4264441" y="1616830"/>
            <a:ext cx="2228850" cy="928688"/>
          </a:xfrm>
          <a:prstGeom prst="wedgeRoundRectCallout">
            <a:avLst>
              <a:gd name="adj1" fmla="val -33333"/>
              <a:gd name="adj2" fmla="val 65948"/>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de-DE" dirty="0"/>
              <a:t>Gehst du gern ins Kino?</a:t>
            </a:r>
          </a:p>
        </p:txBody>
      </p:sp>
      <p:sp>
        <p:nvSpPr>
          <p:cNvPr id="6" name="Sprechblase: rechteckig mit abgerundeten Ecken 5">
            <a:extLst>
              <a:ext uri="{FF2B5EF4-FFF2-40B4-BE49-F238E27FC236}">
                <a16:creationId xmlns:a16="http://schemas.microsoft.com/office/drawing/2014/main" id="{00A0F190-5D1A-414E-ABAC-B944BE17CB2A}"/>
              </a:ext>
            </a:extLst>
          </p:cNvPr>
          <p:cNvSpPr/>
          <p:nvPr/>
        </p:nvSpPr>
        <p:spPr>
          <a:xfrm>
            <a:off x="8324911" y="1595107"/>
            <a:ext cx="2228850" cy="928688"/>
          </a:xfrm>
          <a:prstGeom prst="wedgeRoundRectCallout">
            <a:avLst>
              <a:gd name="adj1" fmla="val -33333"/>
              <a:gd name="adj2" fmla="val 65948"/>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de-DE" dirty="0"/>
              <a:t>Singst du gern?</a:t>
            </a:r>
          </a:p>
        </p:txBody>
      </p:sp>
      <p:sp>
        <p:nvSpPr>
          <p:cNvPr id="7" name="Sprechblase: rechteckig mit abgerundeten Ecken 6">
            <a:extLst>
              <a:ext uri="{FF2B5EF4-FFF2-40B4-BE49-F238E27FC236}">
                <a16:creationId xmlns:a16="http://schemas.microsoft.com/office/drawing/2014/main" id="{7013AB3C-9A43-4F44-B25A-72ACDBD10E5F}"/>
              </a:ext>
            </a:extLst>
          </p:cNvPr>
          <p:cNvSpPr/>
          <p:nvPr/>
        </p:nvSpPr>
        <p:spPr>
          <a:xfrm>
            <a:off x="1001689" y="2746383"/>
            <a:ext cx="2307421" cy="991761"/>
          </a:xfrm>
          <a:prstGeom prst="wedgeRoundRectCallout">
            <a:avLst>
              <a:gd name="adj1" fmla="val 38141"/>
              <a:gd name="adj2" fmla="val 68256"/>
              <a:gd name="adj3" fmla="val 16667"/>
            </a:avLst>
          </a:prstGeom>
          <a:solidFill>
            <a:schemeClr val="bg1"/>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de-DE" b="1" dirty="0"/>
              <a:t>Ja, sehr gern. Und du?</a:t>
            </a:r>
          </a:p>
        </p:txBody>
      </p:sp>
      <p:sp>
        <p:nvSpPr>
          <p:cNvPr id="8" name="Sprechblase: rechteckig mit abgerundeten Ecken 7">
            <a:extLst>
              <a:ext uri="{FF2B5EF4-FFF2-40B4-BE49-F238E27FC236}">
                <a16:creationId xmlns:a16="http://schemas.microsoft.com/office/drawing/2014/main" id="{EC40C538-7F10-4D34-AAA4-D465E71787F1}"/>
              </a:ext>
            </a:extLst>
          </p:cNvPr>
          <p:cNvSpPr/>
          <p:nvPr/>
        </p:nvSpPr>
        <p:spPr>
          <a:xfrm>
            <a:off x="9207950" y="2746381"/>
            <a:ext cx="2307407" cy="991761"/>
          </a:xfrm>
          <a:prstGeom prst="wedgeRoundRectCallout">
            <a:avLst>
              <a:gd name="adj1" fmla="val 41026"/>
              <a:gd name="adj2" fmla="val 69025"/>
              <a:gd name="adj3" fmla="val 16667"/>
            </a:avLst>
          </a:prstGeom>
          <a:solidFill>
            <a:schemeClr val="bg1"/>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de-DE" b="1" dirty="0"/>
              <a:t>Nein, nicht so gern. </a:t>
            </a:r>
          </a:p>
        </p:txBody>
      </p:sp>
      <p:sp>
        <p:nvSpPr>
          <p:cNvPr id="9" name="Sprechblase: rechteckig mit abgerundeten Ecken 8">
            <a:extLst>
              <a:ext uri="{FF2B5EF4-FFF2-40B4-BE49-F238E27FC236}">
                <a16:creationId xmlns:a16="http://schemas.microsoft.com/office/drawing/2014/main" id="{10B62583-459F-4E53-9F9F-32FD59643E6A}"/>
              </a:ext>
            </a:extLst>
          </p:cNvPr>
          <p:cNvSpPr/>
          <p:nvPr/>
        </p:nvSpPr>
        <p:spPr>
          <a:xfrm>
            <a:off x="5104826" y="2746380"/>
            <a:ext cx="2307407" cy="991761"/>
          </a:xfrm>
          <a:prstGeom prst="wedgeRoundRectCallout">
            <a:avLst>
              <a:gd name="adj1" fmla="val 47116"/>
              <a:gd name="adj2" fmla="val 69025"/>
              <a:gd name="adj3" fmla="val 16667"/>
            </a:avLst>
          </a:prstGeom>
          <a:solidFill>
            <a:schemeClr val="bg1"/>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de-DE" b="1" dirty="0"/>
              <a:t>Es geht so.</a:t>
            </a:r>
          </a:p>
        </p:txBody>
      </p:sp>
      <p:sp>
        <p:nvSpPr>
          <p:cNvPr id="10" name="Textfeld 9">
            <a:extLst>
              <a:ext uri="{FF2B5EF4-FFF2-40B4-BE49-F238E27FC236}">
                <a16:creationId xmlns:a16="http://schemas.microsoft.com/office/drawing/2014/main" id="{C31DF5F0-03B9-42CF-BA7C-3153B222CD04}"/>
              </a:ext>
            </a:extLst>
          </p:cNvPr>
          <p:cNvSpPr txBox="1"/>
          <p:nvPr/>
        </p:nvSpPr>
        <p:spPr>
          <a:xfrm>
            <a:off x="495300" y="458272"/>
            <a:ext cx="7153276" cy="707886"/>
          </a:xfrm>
          <a:prstGeom prst="rect">
            <a:avLst/>
          </a:prstGeom>
          <a:noFill/>
        </p:spPr>
        <p:txBody>
          <a:bodyPr wrap="square" rtlCol="0">
            <a:spAutoFit/>
          </a:bodyPr>
          <a:lstStyle/>
          <a:p>
            <a:r>
              <a:rPr lang="de-DE" sz="2000" u="sng" dirty="0"/>
              <a:t>Arbeitsanweisung: Arbeiten Sie zu viert. Fragen und antworten Sie</a:t>
            </a:r>
            <a:r>
              <a:rPr lang="de-DE" sz="2000" dirty="0"/>
              <a:t>. </a:t>
            </a:r>
            <a:r>
              <a:rPr lang="de-DE" sz="2000" u="sng" dirty="0"/>
              <a:t>Notieren Sie sich die Hobbys.  </a:t>
            </a:r>
          </a:p>
        </p:txBody>
      </p:sp>
      <p:sp>
        <p:nvSpPr>
          <p:cNvPr id="14" name="Sprechblase: rechteckig mit abgerundeten Ecken 13">
            <a:extLst>
              <a:ext uri="{FF2B5EF4-FFF2-40B4-BE49-F238E27FC236}">
                <a16:creationId xmlns:a16="http://schemas.microsoft.com/office/drawing/2014/main" id="{1F2183E4-03D7-4900-80D6-8FBF30928156}"/>
              </a:ext>
            </a:extLst>
          </p:cNvPr>
          <p:cNvSpPr/>
          <p:nvPr/>
        </p:nvSpPr>
        <p:spPr>
          <a:xfrm>
            <a:off x="4264441" y="4312482"/>
            <a:ext cx="2228850" cy="928688"/>
          </a:xfrm>
          <a:prstGeom prst="wedgeRoundRectCallout">
            <a:avLst>
              <a:gd name="adj1" fmla="val -33333"/>
              <a:gd name="adj2" fmla="val 65948"/>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de-DE" dirty="0"/>
              <a:t>Was machst du gern?</a:t>
            </a:r>
          </a:p>
        </p:txBody>
      </p:sp>
      <p:sp>
        <p:nvSpPr>
          <p:cNvPr id="17" name="Sprechblase: rechteckig mit abgerundeten Ecken 16">
            <a:extLst>
              <a:ext uri="{FF2B5EF4-FFF2-40B4-BE49-F238E27FC236}">
                <a16:creationId xmlns:a16="http://schemas.microsoft.com/office/drawing/2014/main" id="{9DC16C38-52B8-42D7-8F63-D46953D4140D}"/>
              </a:ext>
            </a:extLst>
          </p:cNvPr>
          <p:cNvSpPr/>
          <p:nvPr/>
        </p:nvSpPr>
        <p:spPr>
          <a:xfrm>
            <a:off x="5104825" y="5407967"/>
            <a:ext cx="2307407" cy="991761"/>
          </a:xfrm>
          <a:prstGeom prst="wedgeRoundRectCallout">
            <a:avLst>
              <a:gd name="adj1" fmla="val 47116"/>
              <a:gd name="adj2" fmla="val 69025"/>
              <a:gd name="adj3" fmla="val 16667"/>
            </a:avLst>
          </a:prstGeom>
          <a:solidFill>
            <a:schemeClr val="bg1"/>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de-DE" b="1" dirty="0"/>
              <a:t>...</a:t>
            </a:r>
          </a:p>
        </p:txBody>
      </p:sp>
      <p:sp>
        <p:nvSpPr>
          <p:cNvPr id="3" name="Sprechblase: oval 2">
            <a:extLst>
              <a:ext uri="{FF2B5EF4-FFF2-40B4-BE49-F238E27FC236}">
                <a16:creationId xmlns:a16="http://schemas.microsoft.com/office/drawing/2014/main" id="{BC3F72E9-5266-4F37-93FB-B045EEC31EF8}"/>
              </a:ext>
            </a:extLst>
          </p:cNvPr>
          <p:cNvSpPr/>
          <p:nvPr/>
        </p:nvSpPr>
        <p:spPr>
          <a:xfrm>
            <a:off x="9016611" y="4502457"/>
            <a:ext cx="3074300" cy="2069793"/>
          </a:xfrm>
          <a:prstGeom prst="wedgeEllipseCallout">
            <a:avLst>
              <a:gd name="adj1" fmla="val 43959"/>
              <a:gd name="adj2" fmla="val 61285"/>
            </a:avLst>
          </a:prstGeom>
        </p:spPr>
        <p:style>
          <a:lnRef idx="2">
            <a:schemeClr val="accent6"/>
          </a:lnRef>
          <a:fillRef idx="1">
            <a:schemeClr val="lt1"/>
          </a:fillRef>
          <a:effectRef idx="0">
            <a:schemeClr val="accent6"/>
          </a:effectRef>
          <a:fontRef idx="minor">
            <a:schemeClr val="dk1"/>
          </a:fontRef>
        </p:style>
        <p:txBody>
          <a:bodyPr rtlCol="0" anchor="ctr"/>
          <a:lstStyle/>
          <a:p>
            <a:r>
              <a:rPr lang="de-DE" sz="1400" dirty="0">
                <a:solidFill>
                  <a:schemeClr val="accent2">
                    <a:lumMod val="60000"/>
                    <a:lumOff val="40000"/>
                  </a:schemeClr>
                </a:solidFill>
              </a:rPr>
              <a:t>LK: Die Studierenden  können im Arbeitsgruppenraum eine Frage mit dem Hobby und einem Fragewort bilden und die Gesprächspartner beantworten die Frage.</a:t>
            </a:r>
          </a:p>
        </p:txBody>
      </p:sp>
      <p:sp>
        <p:nvSpPr>
          <p:cNvPr id="12" name="Textfeld 11">
            <a:extLst>
              <a:ext uri="{FF2B5EF4-FFF2-40B4-BE49-F238E27FC236}">
                <a16:creationId xmlns:a16="http://schemas.microsoft.com/office/drawing/2014/main" id="{E37344CD-806C-47E5-9F32-F2C64C2F8280}"/>
              </a:ext>
            </a:extLst>
          </p:cNvPr>
          <p:cNvSpPr txBox="1"/>
          <p:nvPr/>
        </p:nvSpPr>
        <p:spPr>
          <a:xfrm>
            <a:off x="581461" y="4900135"/>
            <a:ext cx="2727649" cy="1200329"/>
          </a:xfrm>
          <a:prstGeom prst="rect">
            <a:avLst/>
          </a:prstGeom>
          <a:noFill/>
        </p:spPr>
        <p:txBody>
          <a:bodyPr wrap="square" rtlCol="0">
            <a:spAutoFit/>
          </a:bodyPr>
          <a:lstStyle/>
          <a:p>
            <a:pPr marL="285750" indent="-285750">
              <a:buFontTx/>
              <a:buChar char="-"/>
            </a:pPr>
            <a:r>
              <a:rPr lang="de-DE" sz="2400" b="1" dirty="0"/>
              <a:t>Wann?</a:t>
            </a:r>
          </a:p>
          <a:p>
            <a:pPr marL="285750" indent="-285750">
              <a:buFontTx/>
              <a:buChar char="-"/>
            </a:pPr>
            <a:r>
              <a:rPr lang="de-DE" sz="2400" b="1" dirty="0"/>
              <a:t>Wie oft?</a:t>
            </a:r>
          </a:p>
          <a:p>
            <a:pPr marL="285750" indent="-285750">
              <a:buFontTx/>
              <a:buChar char="-"/>
            </a:pPr>
            <a:r>
              <a:rPr lang="de-DE" sz="2400" b="1" dirty="0"/>
              <a:t>Wo?</a:t>
            </a:r>
          </a:p>
        </p:txBody>
      </p:sp>
    </p:spTree>
    <p:extLst>
      <p:ext uri="{BB962C8B-B14F-4D97-AF65-F5344CB8AC3E}">
        <p14:creationId xmlns:p14="http://schemas.microsoft.com/office/powerpoint/2010/main" val="51819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fik 13">
            <a:extLst>
              <a:ext uri="{FF2B5EF4-FFF2-40B4-BE49-F238E27FC236}">
                <a16:creationId xmlns:a16="http://schemas.microsoft.com/office/drawing/2014/main" id="{4752C4AA-E107-4D82-BAAC-905763AAEC32}"/>
              </a:ext>
            </a:extLst>
          </p:cNvPr>
          <p:cNvPicPr>
            <a:picLocks noChangeAspect="1"/>
          </p:cNvPicPr>
          <p:nvPr/>
        </p:nvPicPr>
        <p:blipFill>
          <a:blip r:embed="rId2"/>
          <a:stretch>
            <a:fillRect/>
          </a:stretch>
        </p:blipFill>
        <p:spPr>
          <a:xfrm>
            <a:off x="633618" y="1172954"/>
            <a:ext cx="7848488" cy="4691050"/>
          </a:xfrm>
          <a:prstGeom prst="rect">
            <a:avLst/>
          </a:prstGeom>
        </p:spPr>
      </p:pic>
      <p:sp>
        <p:nvSpPr>
          <p:cNvPr id="15" name="Textfeld 14">
            <a:extLst>
              <a:ext uri="{FF2B5EF4-FFF2-40B4-BE49-F238E27FC236}">
                <a16:creationId xmlns:a16="http://schemas.microsoft.com/office/drawing/2014/main" id="{E06D9541-F213-4698-874E-0EAB09BFB663}"/>
              </a:ext>
            </a:extLst>
          </p:cNvPr>
          <p:cNvSpPr txBox="1"/>
          <p:nvPr/>
        </p:nvSpPr>
        <p:spPr>
          <a:xfrm>
            <a:off x="633618" y="774264"/>
            <a:ext cx="1186796" cy="677108"/>
          </a:xfrm>
          <a:prstGeom prst="rect">
            <a:avLst/>
          </a:prstGeom>
          <a:noFill/>
        </p:spPr>
        <p:txBody>
          <a:bodyPr wrap="square" rtlCol="0">
            <a:spAutoFit/>
          </a:bodyPr>
          <a:lstStyle/>
          <a:p>
            <a:r>
              <a:rPr lang="de-DE" sz="2000" b="1" dirty="0">
                <a:solidFill>
                  <a:schemeClr val="accent6"/>
                </a:solidFill>
              </a:rPr>
              <a:t>BINGO!</a:t>
            </a:r>
          </a:p>
          <a:p>
            <a:endParaRPr lang="de-DE" dirty="0"/>
          </a:p>
        </p:txBody>
      </p:sp>
      <p:sp>
        <p:nvSpPr>
          <p:cNvPr id="17" name="Sprechblase: oval 16">
            <a:extLst>
              <a:ext uri="{FF2B5EF4-FFF2-40B4-BE49-F238E27FC236}">
                <a16:creationId xmlns:a16="http://schemas.microsoft.com/office/drawing/2014/main" id="{7CC1E995-96E1-43DA-B271-ABCBAB4DDE7D}"/>
              </a:ext>
            </a:extLst>
          </p:cNvPr>
          <p:cNvSpPr/>
          <p:nvPr/>
        </p:nvSpPr>
        <p:spPr>
          <a:xfrm>
            <a:off x="8286356" y="378372"/>
            <a:ext cx="3834174" cy="3506251"/>
          </a:xfrm>
          <a:prstGeom prst="wedgeEllipseCallout">
            <a:avLst>
              <a:gd name="adj1" fmla="val 44034"/>
              <a:gd name="adj2" fmla="val 5333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sz="1600" dirty="0">
                <a:solidFill>
                  <a:schemeClr val="accent2"/>
                </a:solidFill>
              </a:rPr>
              <a:t>LK: Die Teilnehmer fragen sich gegenseitig „Kannst du gut?“ Den Namen des Gesprächspartners schreiben sie dann in das zugehörige Feld, wenn die Antwort übereinstimmt. Das Spiel ist beendet, sobald sie vier Namen in einer Reihe haben. (senkrecht, waagrecht oder diagonal)</a:t>
            </a:r>
          </a:p>
        </p:txBody>
      </p:sp>
      <p:sp>
        <p:nvSpPr>
          <p:cNvPr id="19" name="Sprechblase: rechteckig mit abgerundeten Ecken 18">
            <a:extLst>
              <a:ext uri="{FF2B5EF4-FFF2-40B4-BE49-F238E27FC236}">
                <a16:creationId xmlns:a16="http://schemas.microsoft.com/office/drawing/2014/main" id="{CFDCB421-6CFD-491F-8442-0A64C921F0B4}"/>
              </a:ext>
            </a:extLst>
          </p:cNvPr>
          <p:cNvSpPr/>
          <p:nvPr/>
        </p:nvSpPr>
        <p:spPr>
          <a:xfrm>
            <a:off x="3803043" y="633057"/>
            <a:ext cx="1509638" cy="681103"/>
          </a:xfrm>
          <a:prstGeom prst="wedgeRoundRectCallout">
            <a:avLst>
              <a:gd name="adj1" fmla="val -39727"/>
              <a:gd name="adj2" fmla="val 61270"/>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sz="1400" i="1" dirty="0"/>
              <a:t> Kannst du gut...?</a:t>
            </a:r>
          </a:p>
        </p:txBody>
      </p:sp>
      <p:sp>
        <p:nvSpPr>
          <p:cNvPr id="20" name="Sprechblase: rechteckig mit abgerundeten Ecken 19">
            <a:extLst>
              <a:ext uri="{FF2B5EF4-FFF2-40B4-BE49-F238E27FC236}">
                <a16:creationId xmlns:a16="http://schemas.microsoft.com/office/drawing/2014/main" id="{5C19BBE2-6EFE-4CD8-AC8F-96AF25DF6633}"/>
              </a:ext>
            </a:extLst>
          </p:cNvPr>
          <p:cNvSpPr/>
          <p:nvPr/>
        </p:nvSpPr>
        <p:spPr>
          <a:xfrm>
            <a:off x="5515828" y="633058"/>
            <a:ext cx="2469505" cy="681103"/>
          </a:xfrm>
          <a:prstGeom prst="wedgeRoundRectCallout">
            <a:avLst>
              <a:gd name="adj1" fmla="val 43683"/>
              <a:gd name="adj2" fmla="val 6987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de-DE" sz="1400" i="1" dirty="0"/>
              <a:t>Ja, sehr gut./ ein bisschen.</a:t>
            </a:r>
          </a:p>
          <a:p>
            <a:pPr algn="ctr"/>
            <a:r>
              <a:rPr lang="de-DE" sz="1400" i="1" dirty="0"/>
              <a:t>Nein, nicht so gut./ gar nicht.</a:t>
            </a:r>
          </a:p>
        </p:txBody>
      </p:sp>
    </p:spTree>
    <p:extLst>
      <p:ext uri="{BB962C8B-B14F-4D97-AF65-F5344CB8AC3E}">
        <p14:creationId xmlns:p14="http://schemas.microsoft.com/office/powerpoint/2010/main" val="1267574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B9ED70-FC12-4CC0-9AC1-F0F9B5FBD881}"/>
              </a:ext>
            </a:extLst>
          </p:cNvPr>
          <p:cNvSpPr>
            <a:spLocks noGrp="1"/>
          </p:cNvSpPr>
          <p:nvPr>
            <p:ph type="title"/>
          </p:nvPr>
        </p:nvSpPr>
        <p:spPr/>
        <p:txBody>
          <a:bodyPr/>
          <a:lstStyle/>
          <a:p>
            <a:endParaRPr lang="de-DE" dirty="0"/>
          </a:p>
        </p:txBody>
      </p:sp>
      <p:sp>
        <p:nvSpPr>
          <p:cNvPr id="3" name="Inhaltsplatzhalter 2">
            <a:extLst>
              <a:ext uri="{FF2B5EF4-FFF2-40B4-BE49-F238E27FC236}">
                <a16:creationId xmlns:a16="http://schemas.microsoft.com/office/drawing/2014/main" id="{746EB4B7-AAAA-464A-BB99-78E1DB7AE99C}"/>
              </a:ext>
            </a:extLst>
          </p:cNvPr>
          <p:cNvSpPr>
            <a:spLocks noGrp="1"/>
          </p:cNvSpPr>
          <p:nvPr>
            <p:ph idx="1"/>
          </p:nvPr>
        </p:nvSpPr>
        <p:spPr/>
        <p:txBody>
          <a:bodyPr/>
          <a:lstStyle/>
          <a:p>
            <a:endParaRPr lang="de-DE"/>
          </a:p>
        </p:txBody>
      </p:sp>
    </p:spTree>
    <p:extLst>
      <p:ext uri="{BB962C8B-B14F-4D97-AF65-F5344CB8AC3E}">
        <p14:creationId xmlns:p14="http://schemas.microsoft.com/office/powerpoint/2010/main" val="743638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453</Words>
  <Application>Microsoft Office PowerPoint</Application>
  <PresentationFormat>Breitbild</PresentationFormat>
  <Paragraphs>61</Paragraphs>
  <Slides>8</Slides>
  <Notes>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Calibri</vt:lpstr>
      <vt:lpstr>Calibri Light</vt:lpstr>
      <vt:lpstr>Office</vt:lpstr>
      <vt:lpstr>Freizeit</vt:lpstr>
      <vt:lpstr>Audiocheck</vt:lpstr>
      <vt:lpstr>Herzlich Willkommen!</vt:lpstr>
      <vt:lpstr>Was machen Sie gern in Ihrer Freizeit?</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Freizeit</dc:title>
  <dc:creator>kerstin Heinl</dc:creator>
  <cp:lastModifiedBy>kerstin Heinl</cp:lastModifiedBy>
  <cp:revision>9</cp:revision>
  <dcterms:created xsi:type="dcterms:W3CDTF">2020-04-20T10:29:46Z</dcterms:created>
  <dcterms:modified xsi:type="dcterms:W3CDTF">2020-12-22T13:04:55Z</dcterms:modified>
</cp:coreProperties>
</file>